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e24bc9a72340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4c81b59c174ab8"/>
  </p:sldMasterIdLst>
  <p:sldIdLst>
    <p:sldId xmlns:r="http://schemas.openxmlformats.org/officeDocument/2006/relationships" id="256" r:id="Rdb4a5fc120c44b28"/>
    <p:sldId xmlns:r="http://schemas.openxmlformats.org/officeDocument/2006/relationships" id="257" r:id="R91c172a06f1b45e7"/>
    <p:sldId xmlns:r="http://schemas.openxmlformats.org/officeDocument/2006/relationships" id="258" r:id="R38d3e1a67fab4983"/>
    <p:sldId xmlns:r="http://schemas.openxmlformats.org/officeDocument/2006/relationships" id="259" r:id="R5d79f932fedc4daa"/>
    <p:sldId xmlns:r="http://schemas.openxmlformats.org/officeDocument/2006/relationships" id="260" r:id="Rd390146bd44f4db1"/>
    <p:sldId xmlns:r="http://schemas.openxmlformats.org/officeDocument/2006/relationships" id="261" r:id="R1c6c578d68e14d47"/>
    <p:sldId xmlns:r="http://schemas.openxmlformats.org/officeDocument/2006/relationships" id="262" r:id="R17784d71f06e4b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c81b59c174ab8" /><Relationship Type="http://schemas.openxmlformats.org/officeDocument/2006/relationships/slide" Target="/ppt/slides/slide1.xml" Id="Rdb4a5fc120c44b28" /><Relationship Type="http://schemas.openxmlformats.org/officeDocument/2006/relationships/slide" Target="/ppt/slides/slide2.xml" Id="R91c172a06f1b45e7" /><Relationship Type="http://schemas.openxmlformats.org/officeDocument/2006/relationships/slide" Target="/ppt/slides/slide3.xml" Id="R38d3e1a67fab4983" /><Relationship Type="http://schemas.openxmlformats.org/officeDocument/2006/relationships/slide" Target="/ppt/slides/slide4.xml" Id="R5d79f932fedc4daa" /><Relationship Type="http://schemas.openxmlformats.org/officeDocument/2006/relationships/slide" Target="/ppt/slides/slide5.xml" Id="Rd390146bd44f4db1" /><Relationship Type="http://schemas.openxmlformats.org/officeDocument/2006/relationships/slide" Target="/ppt/slides/slide6.xml" Id="R1c6c578d68e14d47" /><Relationship Type="http://schemas.openxmlformats.org/officeDocument/2006/relationships/slide" Target="/ppt/slides/slide7.xml" Id="R17784d71f06e4b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76381a5ef540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6cf8c546e4c99" /><Relationship Type="http://schemas.openxmlformats.org/officeDocument/2006/relationships/theme" Target="/ppt/slideMasters/theme/theme1.xml" Id="Rcfd2a88678a14c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16cf8c546e4c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d75a86fc245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dc93d91c445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8f038ed1541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a94ce53f047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ab353bbcd42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ac6c9946647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d91c54cd246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KOVACS MARKUS IVARSØY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