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c0448a05cf844c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6a2fa58bd964027"/>
  </p:sldMasterIdLst>
  <p:sldIdLst>
    <p:sldId xmlns:r="http://schemas.openxmlformats.org/officeDocument/2006/relationships" id="256" r:id="R9e27ea529f384004"/>
    <p:sldId xmlns:r="http://schemas.openxmlformats.org/officeDocument/2006/relationships" id="257" r:id="R48227613058745a1"/>
    <p:sldId xmlns:r="http://schemas.openxmlformats.org/officeDocument/2006/relationships" id="258" r:id="R0692562954ec4b05"/>
    <p:sldId xmlns:r="http://schemas.openxmlformats.org/officeDocument/2006/relationships" id="259" r:id="R54cc2521f462405d"/>
    <p:sldId xmlns:r="http://schemas.openxmlformats.org/officeDocument/2006/relationships" id="260" r:id="Rd6dc56c791654e6c"/>
    <p:sldId xmlns:r="http://schemas.openxmlformats.org/officeDocument/2006/relationships" id="261" r:id="R22ca96e82701417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6a2fa58bd964027" /><Relationship Type="http://schemas.openxmlformats.org/officeDocument/2006/relationships/slide" Target="/ppt/slides/slide1.xml" Id="R9e27ea529f384004" /><Relationship Type="http://schemas.openxmlformats.org/officeDocument/2006/relationships/slide" Target="/ppt/slides/slide2.xml" Id="R48227613058745a1" /><Relationship Type="http://schemas.openxmlformats.org/officeDocument/2006/relationships/slide" Target="/ppt/slides/slide3.xml" Id="R0692562954ec4b05" /><Relationship Type="http://schemas.openxmlformats.org/officeDocument/2006/relationships/slide" Target="/ppt/slides/slide4.xml" Id="R54cc2521f462405d" /><Relationship Type="http://schemas.openxmlformats.org/officeDocument/2006/relationships/slide" Target="/ppt/slides/slide5.xml" Id="Rd6dc56c791654e6c" /><Relationship Type="http://schemas.openxmlformats.org/officeDocument/2006/relationships/slide" Target="/ppt/slides/slide6.xml" Id="R22ca96e82701417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e7920c9b9f439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f66e8a5eb94688" /><Relationship Type="http://schemas.openxmlformats.org/officeDocument/2006/relationships/theme" Target="/ppt/slideMasters/theme/theme1.xml" Id="R09fc23203b164f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2f66e8a5eb9468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0e5006e59045b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39a90f84d437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664bea94394a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08007b7d64435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87ece88974f6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a88633d45417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MARKUS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Langarinden 284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5132 Nyborg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926 977 458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MARKUS HOLDING AS</a:t>
            </a:r>
          </a:p>
        </p:txBody>
      </p:sp>
    </p:spTree>
  </p:cSld>
  <p:clrMapOvr>
    <a:masterClrMapping xmlns:a="http://schemas.openxmlformats.org/drawingml/2006/main"/>
  </p:clrMapOvr>
</p:sld>
</file>