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ddc6d6ac6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ba29fde744834"/>
  </p:sldMasterIdLst>
  <p:sldIdLst>
    <p:sldId xmlns:r="http://schemas.openxmlformats.org/officeDocument/2006/relationships" id="256" r:id="R45540603912744c5"/>
    <p:sldId xmlns:r="http://schemas.openxmlformats.org/officeDocument/2006/relationships" id="257" r:id="R26667e985a404d59"/>
    <p:sldId xmlns:r="http://schemas.openxmlformats.org/officeDocument/2006/relationships" id="258" r:id="R228b0fca72cf467c"/>
    <p:sldId xmlns:r="http://schemas.openxmlformats.org/officeDocument/2006/relationships" id="259" r:id="R529e0521c307400a"/>
    <p:sldId xmlns:r="http://schemas.openxmlformats.org/officeDocument/2006/relationships" id="260" r:id="R58275f4611f64f41"/>
    <p:sldId xmlns:r="http://schemas.openxmlformats.org/officeDocument/2006/relationships" id="261" r:id="R15085b1f98ed4146"/>
    <p:sldId xmlns:r="http://schemas.openxmlformats.org/officeDocument/2006/relationships" id="262" r:id="R15c48e12b5a4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ba29fde744834" /><Relationship Type="http://schemas.openxmlformats.org/officeDocument/2006/relationships/slide" Target="/ppt/slides/slide1.xml" Id="R45540603912744c5" /><Relationship Type="http://schemas.openxmlformats.org/officeDocument/2006/relationships/slide" Target="/ppt/slides/slide2.xml" Id="R26667e985a404d59" /><Relationship Type="http://schemas.openxmlformats.org/officeDocument/2006/relationships/slide" Target="/ppt/slides/slide3.xml" Id="R228b0fca72cf467c" /><Relationship Type="http://schemas.openxmlformats.org/officeDocument/2006/relationships/slide" Target="/ppt/slides/slide4.xml" Id="R529e0521c307400a" /><Relationship Type="http://schemas.openxmlformats.org/officeDocument/2006/relationships/slide" Target="/ppt/slides/slide5.xml" Id="R58275f4611f64f41" /><Relationship Type="http://schemas.openxmlformats.org/officeDocument/2006/relationships/slide" Target="/ppt/slides/slide6.xml" Id="R15085b1f98ed4146" /><Relationship Type="http://schemas.openxmlformats.org/officeDocument/2006/relationships/slide" Target="/ppt/slides/slide7.xml" Id="R15c48e12b5a4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66c14507b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cc1adfbc64261" /><Relationship Type="http://schemas.openxmlformats.org/officeDocument/2006/relationships/theme" Target="/ppt/slideMasters/theme/theme1.xml" Id="R0975bb9338e0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cc1adfbc6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3eaf2227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478a83e1b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a4f17b0c5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972293dce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85e0d1468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f500e0aad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e9e85bb86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SPINNERFALL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SPINNERFALL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SPINNERFALL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SPINNERFALL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SPINNERFALL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SPINNERFALL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SPINNERFALL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KRAUSS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SPINNERFALL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Klokkerjordet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926 962 655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SPINNERFALL AS</a:t>
            </a:r>
          </a:p>
        </p:txBody>
      </p:sp>
    </p:spTree>
  </p:cSld>
  <p:clrMapOvr>
    <a:masterClrMapping xmlns:a="http://schemas.openxmlformats.org/drawingml/2006/main"/>
  </p:clrMapOvr>
</p:sld>
</file>