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87401c2bff49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7951c2ef24795"/>
  </p:sldMasterIdLst>
  <p:sldIdLst>
    <p:sldId xmlns:r="http://schemas.openxmlformats.org/officeDocument/2006/relationships" id="256" r:id="Re2689ab5ce2b4bad"/>
    <p:sldId xmlns:r="http://schemas.openxmlformats.org/officeDocument/2006/relationships" id="257" r:id="Rcfbec4c5958a43aa"/>
    <p:sldId xmlns:r="http://schemas.openxmlformats.org/officeDocument/2006/relationships" id="258" r:id="Ra628d5a260a0424a"/>
    <p:sldId xmlns:r="http://schemas.openxmlformats.org/officeDocument/2006/relationships" id="259" r:id="R2294b710d031448f"/>
    <p:sldId xmlns:r="http://schemas.openxmlformats.org/officeDocument/2006/relationships" id="260" r:id="R2dc0ee8b2f3740ad"/>
    <p:sldId xmlns:r="http://schemas.openxmlformats.org/officeDocument/2006/relationships" id="261" r:id="R383587187e3f4687"/>
    <p:sldId xmlns:r="http://schemas.openxmlformats.org/officeDocument/2006/relationships" id="262" r:id="R53aa99e629f140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7951c2ef24795" /><Relationship Type="http://schemas.openxmlformats.org/officeDocument/2006/relationships/slide" Target="/ppt/slides/slide1.xml" Id="Re2689ab5ce2b4bad" /><Relationship Type="http://schemas.openxmlformats.org/officeDocument/2006/relationships/slide" Target="/ppt/slides/slide2.xml" Id="Rcfbec4c5958a43aa" /><Relationship Type="http://schemas.openxmlformats.org/officeDocument/2006/relationships/slide" Target="/ppt/slides/slide3.xml" Id="Ra628d5a260a0424a" /><Relationship Type="http://schemas.openxmlformats.org/officeDocument/2006/relationships/slide" Target="/ppt/slides/slide4.xml" Id="R2294b710d031448f" /><Relationship Type="http://schemas.openxmlformats.org/officeDocument/2006/relationships/slide" Target="/ppt/slides/slide5.xml" Id="R2dc0ee8b2f3740ad" /><Relationship Type="http://schemas.openxmlformats.org/officeDocument/2006/relationships/slide" Target="/ppt/slides/slide6.xml" Id="R383587187e3f4687" /><Relationship Type="http://schemas.openxmlformats.org/officeDocument/2006/relationships/slide" Target="/ppt/slides/slide7.xml" Id="R53aa99e629f140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9394893f0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eeecabc864119" /><Relationship Type="http://schemas.openxmlformats.org/officeDocument/2006/relationships/theme" Target="/ppt/slideMasters/theme/theme1.xml" Id="Rba3b70167bc2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eeecabc86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0ea5c902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d0abd372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7c4c5684d43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e70bd6d8d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c05276d5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3db66112d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774484241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HESKE STEIN HUGO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CAMILLA TODNEM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