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c5842e027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3ad5d14db4ea5"/>
  </p:sldMasterIdLst>
  <p:sldIdLst>
    <p:sldId xmlns:r="http://schemas.openxmlformats.org/officeDocument/2006/relationships" id="256" r:id="R14f82c9559594eaf"/>
    <p:sldId xmlns:r="http://schemas.openxmlformats.org/officeDocument/2006/relationships" id="257" r:id="R9db2f23be4c04038"/>
    <p:sldId xmlns:r="http://schemas.openxmlformats.org/officeDocument/2006/relationships" id="258" r:id="R063212be3da54940"/>
    <p:sldId xmlns:r="http://schemas.openxmlformats.org/officeDocument/2006/relationships" id="259" r:id="R65fd8d3cf4b9436f"/>
    <p:sldId xmlns:r="http://schemas.openxmlformats.org/officeDocument/2006/relationships" id="260" r:id="Reac88ba97158429b"/>
    <p:sldId xmlns:r="http://schemas.openxmlformats.org/officeDocument/2006/relationships" id="261" r:id="Rd7edf82c9f49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3ad5d14db4ea5" /><Relationship Type="http://schemas.openxmlformats.org/officeDocument/2006/relationships/slide" Target="/ppt/slides/slide1.xml" Id="R14f82c9559594eaf" /><Relationship Type="http://schemas.openxmlformats.org/officeDocument/2006/relationships/slide" Target="/ppt/slides/slide2.xml" Id="R9db2f23be4c04038" /><Relationship Type="http://schemas.openxmlformats.org/officeDocument/2006/relationships/slide" Target="/ppt/slides/slide3.xml" Id="R063212be3da54940" /><Relationship Type="http://schemas.openxmlformats.org/officeDocument/2006/relationships/slide" Target="/ppt/slides/slide4.xml" Id="R65fd8d3cf4b9436f" /><Relationship Type="http://schemas.openxmlformats.org/officeDocument/2006/relationships/slide" Target="/ppt/slides/slide5.xml" Id="Reac88ba97158429b" /><Relationship Type="http://schemas.openxmlformats.org/officeDocument/2006/relationships/slide" Target="/ppt/slides/slide6.xml" Id="Rd7edf82c9f49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1315fe208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e8e96f9b463b" /><Relationship Type="http://schemas.openxmlformats.org/officeDocument/2006/relationships/theme" Target="/ppt/slideMasters/theme/theme1.xml" Id="Ree6aabe4a12a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4e8e96f9b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fa9c9d3b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113c14e9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eb4041b26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1204a5697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423f4d69a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69cf069f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