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7e25df46b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3887c4b3c41c4"/>
  </p:sldMasterIdLst>
  <p:sldIdLst>
    <p:sldId xmlns:r="http://schemas.openxmlformats.org/officeDocument/2006/relationships" id="256" r:id="R574645f277354bcb"/>
    <p:sldId xmlns:r="http://schemas.openxmlformats.org/officeDocument/2006/relationships" id="257" r:id="Re558407c90484c16"/>
    <p:sldId xmlns:r="http://schemas.openxmlformats.org/officeDocument/2006/relationships" id="258" r:id="R4ecdb2879d0d499c"/>
    <p:sldId xmlns:r="http://schemas.openxmlformats.org/officeDocument/2006/relationships" id="259" r:id="R797d4f799f9a451c"/>
    <p:sldId xmlns:r="http://schemas.openxmlformats.org/officeDocument/2006/relationships" id="260" r:id="Rd4211aa2a77c4cdb"/>
    <p:sldId xmlns:r="http://schemas.openxmlformats.org/officeDocument/2006/relationships" id="261" r:id="Rbeac2c6be9cf4f31"/>
    <p:sldId xmlns:r="http://schemas.openxmlformats.org/officeDocument/2006/relationships" id="262" r:id="R220e6a5cb7eb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3887c4b3c41c4" /><Relationship Type="http://schemas.openxmlformats.org/officeDocument/2006/relationships/slide" Target="/ppt/slides/slide1.xml" Id="R574645f277354bcb" /><Relationship Type="http://schemas.openxmlformats.org/officeDocument/2006/relationships/slide" Target="/ppt/slides/slide2.xml" Id="Re558407c90484c16" /><Relationship Type="http://schemas.openxmlformats.org/officeDocument/2006/relationships/slide" Target="/ppt/slides/slide3.xml" Id="R4ecdb2879d0d499c" /><Relationship Type="http://schemas.openxmlformats.org/officeDocument/2006/relationships/slide" Target="/ppt/slides/slide4.xml" Id="R797d4f799f9a451c" /><Relationship Type="http://schemas.openxmlformats.org/officeDocument/2006/relationships/slide" Target="/ppt/slides/slide5.xml" Id="Rd4211aa2a77c4cdb" /><Relationship Type="http://schemas.openxmlformats.org/officeDocument/2006/relationships/slide" Target="/ppt/slides/slide6.xml" Id="Rbeac2c6be9cf4f31" /><Relationship Type="http://schemas.openxmlformats.org/officeDocument/2006/relationships/slide" Target="/ppt/slides/slide7.xml" Id="R220e6a5cb7eb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65aef6cd8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c981d33094485" /><Relationship Type="http://schemas.openxmlformats.org/officeDocument/2006/relationships/theme" Target="/ppt/slideMasters/theme/theme1.xml" Id="R87503c33be7549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c981d3309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11534e88b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fe4d172c7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9f306dfe0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6d296287a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d7728bdd4e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78803aa6143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08694dd1b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3 112 470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HALDORSEN LIAN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Møllebakken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926 940 430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