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71bc05d94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6b6afcbe54f88"/>
  </p:sldMasterIdLst>
  <p:sldIdLst>
    <p:sldId xmlns:r="http://schemas.openxmlformats.org/officeDocument/2006/relationships" id="256" r:id="R39958ecbdc094448"/>
    <p:sldId xmlns:r="http://schemas.openxmlformats.org/officeDocument/2006/relationships" id="257" r:id="Rb2b98e206c3f44e2"/>
    <p:sldId xmlns:r="http://schemas.openxmlformats.org/officeDocument/2006/relationships" id="258" r:id="Ra11831d1e8a0414f"/>
    <p:sldId xmlns:r="http://schemas.openxmlformats.org/officeDocument/2006/relationships" id="259" r:id="R7c7ead624b3d4798"/>
    <p:sldId xmlns:r="http://schemas.openxmlformats.org/officeDocument/2006/relationships" id="260" r:id="Rbdd35cfc308540c2"/>
    <p:sldId xmlns:r="http://schemas.openxmlformats.org/officeDocument/2006/relationships" id="261" r:id="Rdc573f1e522f4d58"/>
    <p:sldId xmlns:r="http://schemas.openxmlformats.org/officeDocument/2006/relationships" id="262" r:id="Raeb4c4834eab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6b6afcbe54f88" /><Relationship Type="http://schemas.openxmlformats.org/officeDocument/2006/relationships/slide" Target="/ppt/slides/slide1.xml" Id="R39958ecbdc094448" /><Relationship Type="http://schemas.openxmlformats.org/officeDocument/2006/relationships/slide" Target="/ppt/slides/slide2.xml" Id="Rb2b98e206c3f44e2" /><Relationship Type="http://schemas.openxmlformats.org/officeDocument/2006/relationships/slide" Target="/ppt/slides/slide3.xml" Id="Ra11831d1e8a0414f" /><Relationship Type="http://schemas.openxmlformats.org/officeDocument/2006/relationships/slide" Target="/ppt/slides/slide4.xml" Id="R7c7ead624b3d4798" /><Relationship Type="http://schemas.openxmlformats.org/officeDocument/2006/relationships/slide" Target="/ppt/slides/slide5.xml" Id="Rbdd35cfc308540c2" /><Relationship Type="http://schemas.openxmlformats.org/officeDocument/2006/relationships/slide" Target="/ppt/slides/slide6.xml" Id="Rdc573f1e522f4d58" /><Relationship Type="http://schemas.openxmlformats.org/officeDocument/2006/relationships/slide" Target="/ppt/slides/slide7.xml" Id="Raeb4c4834eab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b46572a0c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9e2a48f24609" /><Relationship Type="http://schemas.openxmlformats.org/officeDocument/2006/relationships/theme" Target="/ppt/slideMasters/theme/theme1.xml" Id="R0f69057e7f7c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e9e2a48f2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3be5bd46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c67bfa00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493af321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c9a47628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ded31ae09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9faba906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6776727f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