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06a96c722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5a8dd80ce43c6"/>
  </p:sldMasterIdLst>
  <p:sldIdLst>
    <p:sldId xmlns:r="http://schemas.openxmlformats.org/officeDocument/2006/relationships" id="256" r:id="Racfa7ec45f45432a"/>
    <p:sldId xmlns:r="http://schemas.openxmlformats.org/officeDocument/2006/relationships" id="257" r:id="R4f5c3bc4863e4cd4"/>
    <p:sldId xmlns:r="http://schemas.openxmlformats.org/officeDocument/2006/relationships" id="258" r:id="R8a73418f99564823"/>
    <p:sldId xmlns:r="http://schemas.openxmlformats.org/officeDocument/2006/relationships" id="259" r:id="R11ccc9c1121049e5"/>
    <p:sldId xmlns:r="http://schemas.openxmlformats.org/officeDocument/2006/relationships" id="260" r:id="Rf7588618a6a34364"/>
    <p:sldId xmlns:r="http://schemas.openxmlformats.org/officeDocument/2006/relationships" id="261" r:id="R9a6bffc36a8d45ea"/>
    <p:sldId xmlns:r="http://schemas.openxmlformats.org/officeDocument/2006/relationships" id="262" r:id="R35a2b937717e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5a8dd80ce43c6" /><Relationship Type="http://schemas.openxmlformats.org/officeDocument/2006/relationships/slide" Target="/ppt/slides/slide1.xml" Id="Racfa7ec45f45432a" /><Relationship Type="http://schemas.openxmlformats.org/officeDocument/2006/relationships/slide" Target="/ppt/slides/slide2.xml" Id="R4f5c3bc4863e4cd4" /><Relationship Type="http://schemas.openxmlformats.org/officeDocument/2006/relationships/slide" Target="/ppt/slides/slide3.xml" Id="R8a73418f99564823" /><Relationship Type="http://schemas.openxmlformats.org/officeDocument/2006/relationships/slide" Target="/ppt/slides/slide4.xml" Id="R11ccc9c1121049e5" /><Relationship Type="http://schemas.openxmlformats.org/officeDocument/2006/relationships/slide" Target="/ppt/slides/slide5.xml" Id="Rf7588618a6a34364" /><Relationship Type="http://schemas.openxmlformats.org/officeDocument/2006/relationships/slide" Target="/ppt/slides/slide6.xml" Id="R9a6bffc36a8d45ea" /><Relationship Type="http://schemas.openxmlformats.org/officeDocument/2006/relationships/slide" Target="/ppt/slides/slide7.xml" Id="R35a2b937717e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662647fb9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699bebf8480b" /><Relationship Type="http://schemas.openxmlformats.org/officeDocument/2006/relationships/theme" Target="/ppt/slideMasters/theme/theme1.xml" Id="R942306a5ccb4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5699bebf8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243861e7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b064cb25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070daf84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99f258ab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95d1d9913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261bbcb5e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667c05fd0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