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5d76878e7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e99cacab34e0f"/>
  </p:sldMasterIdLst>
  <p:sldIdLst>
    <p:sldId xmlns:r="http://schemas.openxmlformats.org/officeDocument/2006/relationships" id="256" r:id="R6bf3646d290b47e5"/>
    <p:sldId xmlns:r="http://schemas.openxmlformats.org/officeDocument/2006/relationships" id="257" r:id="R4fa2848a2e9b4158"/>
    <p:sldId xmlns:r="http://schemas.openxmlformats.org/officeDocument/2006/relationships" id="258" r:id="R31f66e0b8d734fe2"/>
    <p:sldId xmlns:r="http://schemas.openxmlformats.org/officeDocument/2006/relationships" id="259" r:id="R691f4cc37e1048c9"/>
    <p:sldId xmlns:r="http://schemas.openxmlformats.org/officeDocument/2006/relationships" id="260" r:id="R7b9114b63ac74cf2"/>
    <p:sldId xmlns:r="http://schemas.openxmlformats.org/officeDocument/2006/relationships" id="261" r:id="R0c3f626e03644e5c"/>
    <p:sldId xmlns:r="http://schemas.openxmlformats.org/officeDocument/2006/relationships" id="262" r:id="Re8bfb9e56bda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e99cacab34e0f" /><Relationship Type="http://schemas.openxmlformats.org/officeDocument/2006/relationships/slide" Target="/ppt/slides/slide1.xml" Id="R6bf3646d290b47e5" /><Relationship Type="http://schemas.openxmlformats.org/officeDocument/2006/relationships/slide" Target="/ppt/slides/slide2.xml" Id="R4fa2848a2e9b4158" /><Relationship Type="http://schemas.openxmlformats.org/officeDocument/2006/relationships/slide" Target="/ppt/slides/slide3.xml" Id="R31f66e0b8d734fe2" /><Relationship Type="http://schemas.openxmlformats.org/officeDocument/2006/relationships/slide" Target="/ppt/slides/slide4.xml" Id="R691f4cc37e1048c9" /><Relationship Type="http://schemas.openxmlformats.org/officeDocument/2006/relationships/slide" Target="/ppt/slides/slide5.xml" Id="R7b9114b63ac74cf2" /><Relationship Type="http://schemas.openxmlformats.org/officeDocument/2006/relationships/slide" Target="/ppt/slides/slide6.xml" Id="R0c3f626e03644e5c" /><Relationship Type="http://schemas.openxmlformats.org/officeDocument/2006/relationships/slide" Target="/ppt/slides/slide7.xml" Id="Re8bfb9e56bda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272715b38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f27e31ea94dc3" /><Relationship Type="http://schemas.openxmlformats.org/officeDocument/2006/relationships/theme" Target="/ppt/slideMasters/theme/theme1.xml" Id="Rbcbe322f6337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f27e31ea9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fe151e7d4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8955716b3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385628c4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b79f1f8e5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99128dfa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5ecdde055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d959e0b6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KIM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Goakvednane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926 910 698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