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64fb3d25c6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cb03f57af4f65"/>
  </p:sldMasterIdLst>
  <p:sldIdLst>
    <p:sldId xmlns:r="http://schemas.openxmlformats.org/officeDocument/2006/relationships" id="256" r:id="R19c3c0a9689c4ecc"/>
    <p:sldId xmlns:r="http://schemas.openxmlformats.org/officeDocument/2006/relationships" id="257" r:id="R2ad362d51b124d39"/>
    <p:sldId xmlns:r="http://schemas.openxmlformats.org/officeDocument/2006/relationships" id="258" r:id="R3c47ce687e474df0"/>
    <p:sldId xmlns:r="http://schemas.openxmlformats.org/officeDocument/2006/relationships" id="259" r:id="Re0ff6a4a57ff4704"/>
    <p:sldId xmlns:r="http://schemas.openxmlformats.org/officeDocument/2006/relationships" id="260" r:id="R981cf6adc0ba4022"/>
    <p:sldId xmlns:r="http://schemas.openxmlformats.org/officeDocument/2006/relationships" id="261" r:id="Rc33d813b1d6140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cb03f57af4f65" /><Relationship Type="http://schemas.openxmlformats.org/officeDocument/2006/relationships/slide" Target="/ppt/slides/slide1.xml" Id="R19c3c0a9689c4ecc" /><Relationship Type="http://schemas.openxmlformats.org/officeDocument/2006/relationships/slide" Target="/ppt/slides/slide2.xml" Id="R2ad362d51b124d39" /><Relationship Type="http://schemas.openxmlformats.org/officeDocument/2006/relationships/slide" Target="/ppt/slides/slide3.xml" Id="R3c47ce687e474df0" /><Relationship Type="http://schemas.openxmlformats.org/officeDocument/2006/relationships/slide" Target="/ppt/slides/slide4.xml" Id="Re0ff6a4a57ff4704" /><Relationship Type="http://schemas.openxmlformats.org/officeDocument/2006/relationships/slide" Target="/ppt/slides/slide5.xml" Id="R981cf6adc0ba4022" /><Relationship Type="http://schemas.openxmlformats.org/officeDocument/2006/relationships/slide" Target="/ppt/slides/slide6.xml" Id="Rc33d813b1d6140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b5daef5ed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365549c0e481b" /><Relationship Type="http://schemas.openxmlformats.org/officeDocument/2006/relationships/theme" Target="/ppt/slideMasters/theme/theme1.xml" Id="Rc5f38d2486d940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365549c0e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aad4bcd14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727ed7de541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3e0f880d8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eb2cdc74f47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90d00c43943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f8ac48d0a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Goakvednane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926 910 698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