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a0100a5dc3442a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c399d7634c74cc4"/>
  </p:sldMasterIdLst>
  <p:sldIdLst>
    <p:sldId xmlns:r="http://schemas.openxmlformats.org/officeDocument/2006/relationships" id="256" r:id="R3971f83a03de4df2"/>
    <p:sldId xmlns:r="http://schemas.openxmlformats.org/officeDocument/2006/relationships" id="257" r:id="R63f8edc72fa64015"/>
    <p:sldId xmlns:r="http://schemas.openxmlformats.org/officeDocument/2006/relationships" id="258" r:id="Rd167c37c022149be"/>
    <p:sldId xmlns:r="http://schemas.openxmlformats.org/officeDocument/2006/relationships" id="259" r:id="Rb36dbe3a72a84663"/>
    <p:sldId xmlns:r="http://schemas.openxmlformats.org/officeDocument/2006/relationships" id="260" r:id="Rb5696f49634e4af1"/>
    <p:sldId xmlns:r="http://schemas.openxmlformats.org/officeDocument/2006/relationships" id="261" r:id="R83d1973517bd4d6d"/>
    <p:sldId xmlns:r="http://schemas.openxmlformats.org/officeDocument/2006/relationships" id="262" r:id="R486e72c54722438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399d7634c74cc4" /><Relationship Type="http://schemas.openxmlformats.org/officeDocument/2006/relationships/slide" Target="/ppt/slides/slide1.xml" Id="R3971f83a03de4df2" /><Relationship Type="http://schemas.openxmlformats.org/officeDocument/2006/relationships/slide" Target="/ppt/slides/slide2.xml" Id="R63f8edc72fa64015" /><Relationship Type="http://schemas.openxmlformats.org/officeDocument/2006/relationships/slide" Target="/ppt/slides/slide3.xml" Id="Rd167c37c022149be" /><Relationship Type="http://schemas.openxmlformats.org/officeDocument/2006/relationships/slide" Target="/ppt/slides/slide4.xml" Id="Rb36dbe3a72a84663" /><Relationship Type="http://schemas.openxmlformats.org/officeDocument/2006/relationships/slide" Target="/ppt/slides/slide5.xml" Id="Rb5696f49634e4af1" /><Relationship Type="http://schemas.openxmlformats.org/officeDocument/2006/relationships/slide" Target="/ppt/slides/slide6.xml" Id="R83d1973517bd4d6d" /><Relationship Type="http://schemas.openxmlformats.org/officeDocument/2006/relationships/slide" Target="/ppt/slides/slide7.xml" Id="R486e72c54722438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506c0eddd147c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7f134cfe6545c1" /><Relationship Type="http://schemas.openxmlformats.org/officeDocument/2006/relationships/theme" Target="/ppt/slideMasters/theme/theme1.xml" Id="R06095765936b457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f7f134cfe6545c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4f0b8eb9c842f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5a55e1b80b4cc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b5238a0ad9417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15b5c859244a9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af252487224b0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d725fee627483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a118626b1a4b7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CARLING BYGG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CARLING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CARLING BYGG AS ble etablert [år] og holder til i Todalen.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CARLING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CARLING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CARLING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21 276 696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−537 295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−516 154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19 324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7 077 116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CARLING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GIRTS STABLINIEKS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CARLING BYGG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Bruvollen, Todalsvegen 1399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6645 Todalen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info@carlingbygg.com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www.carlinghouses.com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926 907 166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CARLING BYGG AS</a:t>
            </a:r>
          </a:p>
        </p:txBody>
      </p:sp>
    </p:spTree>
  </p:cSld>
  <p:clrMapOvr>
    <a:masterClrMapping xmlns:a="http://schemas.openxmlformats.org/drawingml/2006/main"/>
  </p:clrMapOvr>
</p:sld>
</file>