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00525144d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92266582a447f"/>
  </p:sldMasterIdLst>
  <p:sldIdLst>
    <p:sldId xmlns:r="http://schemas.openxmlformats.org/officeDocument/2006/relationships" id="256" r:id="R103f5cb24b1141e3"/>
    <p:sldId xmlns:r="http://schemas.openxmlformats.org/officeDocument/2006/relationships" id="257" r:id="R055ef7b07bd14666"/>
    <p:sldId xmlns:r="http://schemas.openxmlformats.org/officeDocument/2006/relationships" id="258" r:id="Rb3ecd89a42e04ae7"/>
    <p:sldId xmlns:r="http://schemas.openxmlformats.org/officeDocument/2006/relationships" id="259" r:id="R7f016eca7dbd4af0"/>
    <p:sldId xmlns:r="http://schemas.openxmlformats.org/officeDocument/2006/relationships" id="260" r:id="Re45f0eb4ca0147ac"/>
    <p:sldId xmlns:r="http://schemas.openxmlformats.org/officeDocument/2006/relationships" id="261" r:id="R1642c6d3fe544a34"/>
    <p:sldId xmlns:r="http://schemas.openxmlformats.org/officeDocument/2006/relationships" id="262" r:id="R21aea6ce7894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92266582a447f" /><Relationship Type="http://schemas.openxmlformats.org/officeDocument/2006/relationships/slide" Target="/ppt/slides/slide1.xml" Id="R103f5cb24b1141e3" /><Relationship Type="http://schemas.openxmlformats.org/officeDocument/2006/relationships/slide" Target="/ppt/slides/slide2.xml" Id="R055ef7b07bd14666" /><Relationship Type="http://schemas.openxmlformats.org/officeDocument/2006/relationships/slide" Target="/ppt/slides/slide3.xml" Id="Rb3ecd89a42e04ae7" /><Relationship Type="http://schemas.openxmlformats.org/officeDocument/2006/relationships/slide" Target="/ppt/slides/slide4.xml" Id="R7f016eca7dbd4af0" /><Relationship Type="http://schemas.openxmlformats.org/officeDocument/2006/relationships/slide" Target="/ppt/slides/slide5.xml" Id="Re45f0eb4ca0147ac" /><Relationship Type="http://schemas.openxmlformats.org/officeDocument/2006/relationships/slide" Target="/ppt/slides/slide6.xml" Id="R1642c6d3fe544a34" /><Relationship Type="http://schemas.openxmlformats.org/officeDocument/2006/relationships/slide" Target="/ppt/slides/slide7.xml" Id="R21aea6ce7894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a48b915ea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3f244ab248a9" /><Relationship Type="http://schemas.openxmlformats.org/officeDocument/2006/relationships/theme" Target="/ppt/slideMasters/theme/theme1.xml" Id="Rd0e5d3fe0c86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e3f244ab2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edcf07d7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2f976a72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26ff9f25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207dca9f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b551d1d5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13bae7bf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d9bc0468a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BJØRHEIM SIGMUND STEENSEN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