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877be0b37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175a9d7d64352"/>
  </p:sldMasterIdLst>
  <p:sldIdLst>
    <p:sldId xmlns:r="http://schemas.openxmlformats.org/officeDocument/2006/relationships" id="256" r:id="Rfceee139c0ca4b27"/>
    <p:sldId xmlns:r="http://schemas.openxmlformats.org/officeDocument/2006/relationships" id="257" r:id="R7b3e4313919b48e3"/>
    <p:sldId xmlns:r="http://schemas.openxmlformats.org/officeDocument/2006/relationships" id="258" r:id="R4ea1c35ac3c64065"/>
    <p:sldId xmlns:r="http://schemas.openxmlformats.org/officeDocument/2006/relationships" id="259" r:id="R63e8bc2f79c94def"/>
    <p:sldId xmlns:r="http://schemas.openxmlformats.org/officeDocument/2006/relationships" id="260" r:id="R9dc96e81741c40df"/>
    <p:sldId xmlns:r="http://schemas.openxmlformats.org/officeDocument/2006/relationships" id="261" r:id="Radd6ab2000a2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75a9d7d64352" /><Relationship Type="http://schemas.openxmlformats.org/officeDocument/2006/relationships/slide" Target="/ppt/slides/slide1.xml" Id="Rfceee139c0ca4b27" /><Relationship Type="http://schemas.openxmlformats.org/officeDocument/2006/relationships/slide" Target="/ppt/slides/slide2.xml" Id="R7b3e4313919b48e3" /><Relationship Type="http://schemas.openxmlformats.org/officeDocument/2006/relationships/slide" Target="/ppt/slides/slide3.xml" Id="R4ea1c35ac3c64065" /><Relationship Type="http://schemas.openxmlformats.org/officeDocument/2006/relationships/slide" Target="/ppt/slides/slide4.xml" Id="R63e8bc2f79c94def" /><Relationship Type="http://schemas.openxmlformats.org/officeDocument/2006/relationships/slide" Target="/ppt/slides/slide5.xml" Id="R9dc96e81741c40df" /><Relationship Type="http://schemas.openxmlformats.org/officeDocument/2006/relationships/slide" Target="/ppt/slides/slide6.xml" Id="Radd6ab2000a2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582da6d87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a06fb1e94faf" /><Relationship Type="http://schemas.openxmlformats.org/officeDocument/2006/relationships/theme" Target="/ppt/slideMasters/theme/theme1.xml" Id="R58285c587daf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2a06fb1e9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92d52d68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38a153a9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d0f332c2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9972310a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7d6bc19e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4e27cc73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