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f12e84d13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66aa941a9c41ab"/>
  </p:sldMasterIdLst>
  <p:sldIdLst>
    <p:sldId xmlns:r="http://schemas.openxmlformats.org/officeDocument/2006/relationships" id="256" r:id="R80f14b2e42d24c8b"/>
    <p:sldId xmlns:r="http://schemas.openxmlformats.org/officeDocument/2006/relationships" id="257" r:id="R11a2c7f0a429425e"/>
    <p:sldId xmlns:r="http://schemas.openxmlformats.org/officeDocument/2006/relationships" id="258" r:id="Re94bace1c0934479"/>
    <p:sldId xmlns:r="http://schemas.openxmlformats.org/officeDocument/2006/relationships" id="259" r:id="R0f1df3a9c8604e4a"/>
    <p:sldId xmlns:r="http://schemas.openxmlformats.org/officeDocument/2006/relationships" id="260" r:id="R78992ce8667b4b0d"/>
    <p:sldId xmlns:r="http://schemas.openxmlformats.org/officeDocument/2006/relationships" id="261" r:id="R3907bb8a9a1141e7"/>
    <p:sldId xmlns:r="http://schemas.openxmlformats.org/officeDocument/2006/relationships" id="262" r:id="R5d65cefe01bd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6aa941a9c41ab" /><Relationship Type="http://schemas.openxmlformats.org/officeDocument/2006/relationships/slide" Target="/ppt/slides/slide1.xml" Id="R80f14b2e42d24c8b" /><Relationship Type="http://schemas.openxmlformats.org/officeDocument/2006/relationships/slide" Target="/ppt/slides/slide2.xml" Id="R11a2c7f0a429425e" /><Relationship Type="http://schemas.openxmlformats.org/officeDocument/2006/relationships/slide" Target="/ppt/slides/slide3.xml" Id="Re94bace1c0934479" /><Relationship Type="http://schemas.openxmlformats.org/officeDocument/2006/relationships/slide" Target="/ppt/slides/slide4.xml" Id="R0f1df3a9c8604e4a" /><Relationship Type="http://schemas.openxmlformats.org/officeDocument/2006/relationships/slide" Target="/ppt/slides/slide5.xml" Id="R78992ce8667b4b0d" /><Relationship Type="http://schemas.openxmlformats.org/officeDocument/2006/relationships/slide" Target="/ppt/slides/slide6.xml" Id="R3907bb8a9a1141e7" /><Relationship Type="http://schemas.openxmlformats.org/officeDocument/2006/relationships/slide" Target="/ppt/slides/slide7.xml" Id="R5d65cefe01bd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3ab156d8d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c4e4fd37f470f" /><Relationship Type="http://schemas.openxmlformats.org/officeDocument/2006/relationships/theme" Target="/ppt/slideMasters/theme/theme1.xml" Id="R228caf4d105f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ec4e4fd37f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9253ae15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722aaf11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6371cf0164b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d8ab6d3dc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369a476d8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517e4db2441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0e3207284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