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e92e8abc224c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607652f39746c8"/>
  </p:sldMasterIdLst>
  <p:sldIdLst>
    <p:sldId xmlns:r="http://schemas.openxmlformats.org/officeDocument/2006/relationships" id="256" r:id="R2074d7618e7349e3"/>
    <p:sldId xmlns:r="http://schemas.openxmlformats.org/officeDocument/2006/relationships" id="257" r:id="R87fdb8b8a7aa4162"/>
    <p:sldId xmlns:r="http://schemas.openxmlformats.org/officeDocument/2006/relationships" id="258" r:id="Raeb4fb667b8347f6"/>
    <p:sldId xmlns:r="http://schemas.openxmlformats.org/officeDocument/2006/relationships" id="259" r:id="R995531085a0c40ac"/>
    <p:sldId xmlns:r="http://schemas.openxmlformats.org/officeDocument/2006/relationships" id="260" r:id="R5d979620956e45e9"/>
    <p:sldId xmlns:r="http://schemas.openxmlformats.org/officeDocument/2006/relationships" id="261" r:id="Rf24a4d2373984647"/>
    <p:sldId xmlns:r="http://schemas.openxmlformats.org/officeDocument/2006/relationships" id="262" r:id="R421baa09b74944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607652f39746c8" /><Relationship Type="http://schemas.openxmlformats.org/officeDocument/2006/relationships/slide" Target="/ppt/slides/slide1.xml" Id="R2074d7618e7349e3" /><Relationship Type="http://schemas.openxmlformats.org/officeDocument/2006/relationships/slide" Target="/ppt/slides/slide2.xml" Id="R87fdb8b8a7aa4162" /><Relationship Type="http://schemas.openxmlformats.org/officeDocument/2006/relationships/slide" Target="/ppt/slides/slide3.xml" Id="Raeb4fb667b8347f6" /><Relationship Type="http://schemas.openxmlformats.org/officeDocument/2006/relationships/slide" Target="/ppt/slides/slide4.xml" Id="R995531085a0c40ac" /><Relationship Type="http://schemas.openxmlformats.org/officeDocument/2006/relationships/slide" Target="/ppt/slides/slide5.xml" Id="R5d979620956e45e9" /><Relationship Type="http://schemas.openxmlformats.org/officeDocument/2006/relationships/slide" Target="/ppt/slides/slide6.xml" Id="Rf24a4d2373984647" /><Relationship Type="http://schemas.openxmlformats.org/officeDocument/2006/relationships/slide" Target="/ppt/slides/slide7.xml" Id="R421baa09b74944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19815cc52e4a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d275afea6495b" /><Relationship Type="http://schemas.openxmlformats.org/officeDocument/2006/relationships/theme" Target="/ppt/slideMasters/theme/theme1.xml" Id="Rcea5dad06c3045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5d275afea649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6d81b42394d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6be3f67d24f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326b045604d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72de6900a4d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9bedcc6094e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d22a56e2b48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8f02ab9624a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QUIST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AS ble etablert [år] og holder til i Kjeller.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773 373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MATS PETER VALDEMAR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Riisalleen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2007 Kjeller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926 875 752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