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954a6046646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7a5f68b7340e4"/>
  </p:sldMasterIdLst>
  <p:sldIdLst>
    <p:sldId xmlns:r="http://schemas.openxmlformats.org/officeDocument/2006/relationships" id="256" r:id="R33661fa4bbfb4d0e"/>
    <p:sldId xmlns:r="http://schemas.openxmlformats.org/officeDocument/2006/relationships" id="257" r:id="R0f6b5c0a7e404331"/>
    <p:sldId xmlns:r="http://schemas.openxmlformats.org/officeDocument/2006/relationships" id="258" r:id="R21903fbd9b594d34"/>
    <p:sldId xmlns:r="http://schemas.openxmlformats.org/officeDocument/2006/relationships" id="259" r:id="R11222d16e0c84215"/>
    <p:sldId xmlns:r="http://schemas.openxmlformats.org/officeDocument/2006/relationships" id="260" r:id="R32bd134f21f44fef"/>
    <p:sldId xmlns:r="http://schemas.openxmlformats.org/officeDocument/2006/relationships" id="261" r:id="R1d68ff0335ac4166"/>
    <p:sldId xmlns:r="http://schemas.openxmlformats.org/officeDocument/2006/relationships" id="262" r:id="R42a6a4b4963f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7a5f68b7340e4" /><Relationship Type="http://schemas.openxmlformats.org/officeDocument/2006/relationships/slide" Target="/ppt/slides/slide1.xml" Id="R33661fa4bbfb4d0e" /><Relationship Type="http://schemas.openxmlformats.org/officeDocument/2006/relationships/slide" Target="/ppt/slides/slide2.xml" Id="R0f6b5c0a7e404331" /><Relationship Type="http://schemas.openxmlformats.org/officeDocument/2006/relationships/slide" Target="/ppt/slides/slide3.xml" Id="R21903fbd9b594d34" /><Relationship Type="http://schemas.openxmlformats.org/officeDocument/2006/relationships/slide" Target="/ppt/slides/slide4.xml" Id="R11222d16e0c84215" /><Relationship Type="http://schemas.openxmlformats.org/officeDocument/2006/relationships/slide" Target="/ppt/slides/slide5.xml" Id="R32bd134f21f44fef" /><Relationship Type="http://schemas.openxmlformats.org/officeDocument/2006/relationships/slide" Target="/ppt/slides/slide6.xml" Id="R1d68ff0335ac4166" /><Relationship Type="http://schemas.openxmlformats.org/officeDocument/2006/relationships/slide" Target="/ppt/slides/slide7.xml" Id="R42a6a4b4963f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50a665b8f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8d463af2342e2" /><Relationship Type="http://schemas.openxmlformats.org/officeDocument/2006/relationships/theme" Target="/ppt/slideMasters/theme/theme1.xml" Id="R85ba8966a134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8d463af23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b68768851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2010777fa40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e40f44518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e032c11d3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a0373408f43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2d0f5f5a247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7d0a5d7df47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ENRX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ENRX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108 714 000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 FOSSEKOMPANI ASA  –  95,2 %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BJØRN ELDAR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GLITRE MULE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IAAT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LAPTA INVEST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EFD Induction Group AS, Bølevegen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sindhuaebgin.poickattil@efd-induction.com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