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843b1a2a6444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76535a2084c46"/>
  </p:sldMasterIdLst>
  <p:sldIdLst>
    <p:sldId xmlns:r="http://schemas.openxmlformats.org/officeDocument/2006/relationships" id="256" r:id="R5c93075c4f554753"/>
    <p:sldId xmlns:r="http://schemas.openxmlformats.org/officeDocument/2006/relationships" id="257" r:id="Rec279090b92c4268"/>
    <p:sldId xmlns:r="http://schemas.openxmlformats.org/officeDocument/2006/relationships" id="258" r:id="R5b4e4cdc46d74ab4"/>
    <p:sldId xmlns:r="http://schemas.openxmlformats.org/officeDocument/2006/relationships" id="259" r:id="Re8e1b79271de489a"/>
    <p:sldId xmlns:r="http://schemas.openxmlformats.org/officeDocument/2006/relationships" id="260" r:id="Rf1e5ac05f58648d9"/>
    <p:sldId xmlns:r="http://schemas.openxmlformats.org/officeDocument/2006/relationships" id="261" r:id="R5885d1d0cdf14ef9"/>
    <p:sldId xmlns:r="http://schemas.openxmlformats.org/officeDocument/2006/relationships" id="262" r:id="R9c3cf05c6d24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76535a2084c46" /><Relationship Type="http://schemas.openxmlformats.org/officeDocument/2006/relationships/slide" Target="/ppt/slides/slide1.xml" Id="R5c93075c4f554753" /><Relationship Type="http://schemas.openxmlformats.org/officeDocument/2006/relationships/slide" Target="/ppt/slides/slide2.xml" Id="Rec279090b92c4268" /><Relationship Type="http://schemas.openxmlformats.org/officeDocument/2006/relationships/slide" Target="/ppt/slides/slide3.xml" Id="R5b4e4cdc46d74ab4" /><Relationship Type="http://schemas.openxmlformats.org/officeDocument/2006/relationships/slide" Target="/ppt/slides/slide4.xml" Id="Re8e1b79271de489a" /><Relationship Type="http://schemas.openxmlformats.org/officeDocument/2006/relationships/slide" Target="/ppt/slides/slide5.xml" Id="Rf1e5ac05f58648d9" /><Relationship Type="http://schemas.openxmlformats.org/officeDocument/2006/relationships/slide" Target="/ppt/slides/slide6.xml" Id="R5885d1d0cdf14ef9" /><Relationship Type="http://schemas.openxmlformats.org/officeDocument/2006/relationships/slide" Target="/ppt/slides/slide7.xml" Id="R9c3cf05c6d24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4472acb2b2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a5c436e4d4828" /><Relationship Type="http://schemas.openxmlformats.org/officeDocument/2006/relationships/theme" Target="/ppt/slideMasters/theme/theme1.xml" Id="R93200a997ef0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a5c436e4d48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478138edb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1ac0a7b84a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5a940556a45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0c03e2a49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781c391e741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7439d368d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3abebfbca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KALLEVIK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KALLEVIK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315 211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Kallevik, Vassbrotet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5534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926 858 823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KALLEVIK AS</a:t>
            </a:r>
          </a:p>
        </p:txBody>
      </p:sp>
    </p:spTree>
  </p:cSld>
  <p:clrMapOvr>
    <a:masterClrMapping xmlns:a="http://schemas.openxmlformats.org/drawingml/2006/main"/>
  </p:clrMapOvr>
</p:sld>
</file>