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bd501a312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ca9314c644538"/>
  </p:sldMasterIdLst>
  <p:sldIdLst>
    <p:sldId xmlns:r="http://schemas.openxmlformats.org/officeDocument/2006/relationships" id="256" r:id="R50b4d95199bf4158"/>
    <p:sldId xmlns:r="http://schemas.openxmlformats.org/officeDocument/2006/relationships" id="257" r:id="Ra57aab0f163344c4"/>
    <p:sldId xmlns:r="http://schemas.openxmlformats.org/officeDocument/2006/relationships" id="258" r:id="Rd99b08d160d74508"/>
    <p:sldId xmlns:r="http://schemas.openxmlformats.org/officeDocument/2006/relationships" id="259" r:id="R0b19204f23f944d6"/>
    <p:sldId xmlns:r="http://schemas.openxmlformats.org/officeDocument/2006/relationships" id="260" r:id="R1e06af339c2f4ac7"/>
    <p:sldId xmlns:r="http://schemas.openxmlformats.org/officeDocument/2006/relationships" id="261" r:id="Rc0cd6e64305e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ca9314c644538" /><Relationship Type="http://schemas.openxmlformats.org/officeDocument/2006/relationships/slide" Target="/ppt/slides/slide1.xml" Id="R50b4d95199bf4158" /><Relationship Type="http://schemas.openxmlformats.org/officeDocument/2006/relationships/slide" Target="/ppt/slides/slide2.xml" Id="Ra57aab0f163344c4" /><Relationship Type="http://schemas.openxmlformats.org/officeDocument/2006/relationships/slide" Target="/ppt/slides/slide3.xml" Id="Rd99b08d160d74508" /><Relationship Type="http://schemas.openxmlformats.org/officeDocument/2006/relationships/slide" Target="/ppt/slides/slide4.xml" Id="R0b19204f23f944d6" /><Relationship Type="http://schemas.openxmlformats.org/officeDocument/2006/relationships/slide" Target="/ppt/slides/slide5.xml" Id="R1e06af339c2f4ac7" /><Relationship Type="http://schemas.openxmlformats.org/officeDocument/2006/relationships/slide" Target="/ppt/slides/slide6.xml" Id="Rc0cd6e64305e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d64cfe61f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439f9175432f" /><Relationship Type="http://schemas.openxmlformats.org/officeDocument/2006/relationships/theme" Target="/ppt/slideMasters/theme/theme1.xml" Id="R83451437f148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6439f9175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a0308d96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21fc8784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ff958467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a5e8f0d1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7847d1fe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f87218d6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KALLEVIK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Kallevik, Vassbrotet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926 858 823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