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db09df268714c9c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78b199d69444110"/>
  </p:sldMasterIdLst>
  <p:sldIdLst>
    <p:sldId xmlns:r="http://schemas.openxmlformats.org/officeDocument/2006/relationships" id="256" r:id="Rdbef915f8fd0432c"/>
    <p:sldId xmlns:r="http://schemas.openxmlformats.org/officeDocument/2006/relationships" id="257" r:id="R0c1d9b7beef643a8"/>
    <p:sldId xmlns:r="http://schemas.openxmlformats.org/officeDocument/2006/relationships" id="258" r:id="R937b73d89d3b4600"/>
    <p:sldId xmlns:r="http://schemas.openxmlformats.org/officeDocument/2006/relationships" id="259" r:id="Ra73ead2e37984aa1"/>
    <p:sldId xmlns:r="http://schemas.openxmlformats.org/officeDocument/2006/relationships" id="260" r:id="Rc81129ee210a4266"/>
    <p:sldId xmlns:r="http://schemas.openxmlformats.org/officeDocument/2006/relationships" id="261" r:id="Rd7e54fff7d7e4c74"/>
    <p:sldId xmlns:r="http://schemas.openxmlformats.org/officeDocument/2006/relationships" id="262" r:id="Rfc230a8520fe4a7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8b199d69444110" /><Relationship Type="http://schemas.openxmlformats.org/officeDocument/2006/relationships/slide" Target="/ppt/slides/slide1.xml" Id="Rdbef915f8fd0432c" /><Relationship Type="http://schemas.openxmlformats.org/officeDocument/2006/relationships/slide" Target="/ppt/slides/slide2.xml" Id="R0c1d9b7beef643a8" /><Relationship Type="http://schemas.openxmlformats.org/officeDocument/2006/relationships/slide" Target="/ppt/slides/slide3.xml" Id="R937b73d89d3b4600" /><Relationship Type="http://schemas.openxmlformats.org/officeDocument/2006/relationships/slide" Target="/ppt/slides/slide4.xml" Id="Ra73ead2e37984aa1" /><Relationship Type="http://schemas.openxmlformats.org/officeDocument/2006/relationships/slide" Target="/ppt/slides/slide5.xml" Id="Rc81129ee210a4266" /><Relationship Type="http://schemas.openxmlformats.org/officeDocument/2006/relationships/slide" Target="/ppt/slides/slide6.xml" Id="Rd7e54fff7d7e4c74" /><Relationship Type="http://schemas.openxmlformats.org/officeDocument/2006/relationships/slide" Target="/ppt/slides/slide7.xml" Id="Rfc230a8520fe4a7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f8071f05ad84ac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f13efbf6c041a5" /><Relationship Type="http://schemas.openxmlformats.org/officeDocument/2006/relationships/theme" Target="/ppt/slideMasters/theme/theme1.xml" Id="Rdab6d014fb0c42b6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0f13efbf6c041a5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a167c5f8af94c66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3e697e98e6b4d8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f7a55ce45e414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b86a1370644331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6c20e1011474f72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dba41bcb024c5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a9e6c3200d0447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ENGHOL BYGG &amp;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ENGHOL BYGG &amp;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ENGHOL BYGG &amp; FORVALTNING AS ble etablert [år] og holder til i Skjetten.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ENGHOL BYGG &amp;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ENGHOL BYGG &amp;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ENGHOL BYGG &amp;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7 741 004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98 399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98 422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372 779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1 147 806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ENGHOL BYGG &amp;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ERIK ENGEBRETSEN  –  50,0 %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JAN ØYVIND HOLAN  –  50,0 %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ENGHOL BYGG &amp;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Jan Øyvind Holan, Landskronaveien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2013 Skjetten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926 858 300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ENGHOL BYGG &amp; FORVALTNING AS</a:t>
            </a:r>
          </a:p>
        </p:txBody>
      </p:sp>
    </p:spTree>
  </p:cSld>
  <p:clrMapOvr>
    <a:masterClrMapping xmlns:a="http://schemas.openxmlformats.org/drawingml/2006/main"/>
  </p:clrMapOvr>
</p:sld>
</file>