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9eafc0451e48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2acb9ced6a4b8e"/>
  </p:sldMasterIdLst>
  <p:sldIdLst>
    <p:sldId xmlns:r="http://schemas.openxmlformats.org/officeDocument/2006/relationships" id="256" r:id="R48bfed96734e4ba8"/>
    <p:sldId xmlns:r="http://schemas.openxmlformats.org/officeDocument/2006/relationships" id="257" r:id="R4cf09cd9c7f24f42"/>
    <p:sldId xmlns:r="http://schemas.openxmlformats.org/officeDocument/2006/relationships" id="258" r:id="R66fc54d94fe94105"/>
    <p:sldId xmlns:r="http://schemas.openxmlformats.org/officeDocument/2006/relationships" id="259" r:id="Rd556018e5d5740a4"/>
    <p:sldId xmlns:r="http://schemas.openxmlformats.org/officeDocument/2006/relationships" id="260" r:id="Rfd8160ab0c854027"/>
    <p:sldId xmlns:r="http://schemas.openxmlformats.org/officeDocument/2006/relationships" id="261" r:id="R24fe70cbc4854943"/>
    <p:sldId xmlns:r="http://schemas.openxmlformats.org/officeDocument/2006/relationships" id="262" r:id="R89c4e442493e41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2acb9ced6a4b8e" /><Relationship Type="http://schemas.openxmlformats.org/officeDocument/2006/relationships/slide" Target="/ppt/slides/slide1.xml" Id="R48bfed96734e4ba8" /><Relationship Type="http://schemas.openxmlformats.org/officeDocument/2006/relationships/slide" Target="/ppt/slides/slide2.xml" Id="R4cf09cd9c7f24f42" /><Relationship Type="http://schemas.openxmlformats.org/officeDocument/2006/relationships/slide" Target="/ppt/slides/slide3.xml" Id="R66fc54d94fe94105" /><Relationship Type="http://schemas.openxmlformats.org/officeDocument/2006/relationships/slide" Target="/ppt/slides/slide4.xml" Id="Rd556018e5d5740a4" /><Relationship Type="http://schemas.openxmlformats.org/officeDocument/2006/relationships/slide" Target="/ppt/slides/slide5.xml" Id="Rfd8160ab0c854027" /><Relationship Type="http://schemas.openxmlformats.org/officeDocument/2006/relationships/slide" Target="/ppt/slides/slide6.xml" Id="R24fe70cbc4854943" /><Relationship Type="http://schemas.openxmlformats.org/officeDocument/2006/relationships/slide" Target="/ppt/slides/slide7.xml" Id="R89c4e442493e41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d7cae142f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59d5490794c0f" /><Relationship Type="http://schemas.openxmlformats.org/officeDocument/2006/relationships/theme" Target="/ppt/slideMasters/theme/theme1.xml" Id="R4765ca4207a44f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a59d5490794c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bb57c31d840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646aac85a43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c85c0762b44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02bfbab3b4e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bda557bbe44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acb75568741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2af671b0446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EGB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2 394 830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938 230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1 270 291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1 874 021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EGB EQUITY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926 857 991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