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6d2772482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b36ee82434ba9"/>
  </p:sldMasterIdLst>
  <p:sldIdLst>
    <p:sldId xmlns:r="http://schemas.openxmlformats.org/officeDocument/2006/relationships" id="256" r:id="R8669fde7bb564119"/>
    <p:sldId xmlns:r="http://schemas.openxmlformats.org/officeDocument/2006/relationships" id="257" r:id="R7190216562804b52"/>
    <p:sldId xmlns:r="http://schemas.openxmlformats.org/officeDocument/2006/relationships" id="258" r:id="Rf05c8ffee47342d7"/>
    <p:sldId xmlns:r="http://schemas.openxmlformats.org/officeDocument/2006/relationships" id="259" r:id="R0cea69ea5d8d427e"/>
    <p:sldId xmlns:r="http://schemas.openxmlformats.org/officeDocument/2006/relationships" id="260" r:id="R170a678ed5264c85"/>
    <p:sldId xmlns:r="http://schemas.openxmlformats.org/officeDocument/2006/relationships" id="261" r:id="R648a186e852c4b3c"/>
    <p:sldId xmlns:r="http://schemas.openxmlformats.org/officeDocument/2006/relationships" id="262" r:id="R7a60d69fc96941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b36ee82434ba9" /><Relationship Type="http://schemas.openxmlformats.org/officeDocument/2006/relationships/slide" Target="/ppt/slides/slide1.xml" Id="R8669fde7bb564119" /><Relationship Type="http://schemas.openxmlformats.org/officeDocument/2006/relationships/slide" Target="/ppt/slides/slide2.xml" Id="R7190216562804b52" /><Relationship Type="http://schemas.openxmlformats.org/officeDocument/2006/relationships/slide" Target="/ppt/slides/slide3.xml" Id="Rf05c8ffee47342d7" /><Relationship Type="http://schemas.openxmlformats.org/officeDocument/2006/relationships/slide" Target="/ppt/slides/slide4.xml" Id="R0cea69ea5d8d427e" /><Relationship Type="http://schemas.openxmlformats.org/officeDocument/2006/relationships/slide" Target="/ppt/slides/slide5.xml" Id="R170a678ed5264c85" /><Relationship Type="http://schemas.openxmlformats.org/officeDocument/2006/relationships/slide" Target="/ppt/slides/slide6.xml" Id="R648a186e852c4b3c" /><Relationship Type="http://schemas.openxmlformats.org/officeDocument/2006/relationships/slide" Target="/ppt/slides/slide7.xml" Id="R7a60d69fc96941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c6f34ceb4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4b41d64b4f55" /><Relationship Type="http://schemas.openxmlformats.org/officeDocument/2006/relationships/theme" Target="/ppt/slideMasters/theme/theme1.xml" Id="R8f504291b4f6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04b41d64b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e44a0d6a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6094edb8b45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42cee22be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caa83b324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a36fbb1d74b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ad24581c4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3fc933138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VIKO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VIKO DRIFT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7 014 988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763 793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1 604 136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4 791 568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 MIDT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Axel Sellægs veg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ann.merete@narengros.no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926 847 848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VIKO DRIFT AS</a:t>
            </a:r>
          </a:p>
        </p:txBody>
      </p:sp>
    </p:spTree>
  </p:cSld>
  <p:clrMapOvr>
    <a:masterClrMapping xmlns:a="http://schemas.openxmlformats.org/drawingml/2006/main"/>
  </p:clrMapOvr>
</p:sld>
</file>