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c2c128db3d40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e89001fd534bca"/>
  </p:sldMasterIdLst>
  <p:sldIdLst>
    <p:sldId xmlns:r="http://schemas.openxmlformats.org/officeDocument/2006/relationships" id="256" r:id="Rf048d16f9862430c"/>
    <p:sldId xmlns:r="http://schemas.openxmlformats.org/officeDocument/2006/relationships" id="257" r:id="R47b26f0cc8eb47d7"/>
    <p:sldId xmlns:r="http://schemas.openxmlformats.org/officeDocument/2006/relationships" id="258" r:id="Ra3bbd3e15f1a43a3"/>
    <p:sldId xmlns:r="http://schemas.openxmlformats.org/officeDocument/2006/relationships" id="259" r:id="R1f07a6728ec34990"/>
    <p:sldId xmlns:r="http://schemas.openxmlformats.org/officeDocument/2006/relationships" id="260" r:id="Re62ab64a841444c3"/>
    <p:sldId xmlns:r="http://schemas.openxmlformats.org/officeDocument/2006/relationships" id="261" r:id="R75e7ab42cf9a446d"/>
    <p:sldId xmlns:r="http://schemas.openxmlformats.org/officeDocument/2006/relationships" id="262" r:id="R430cde824b5647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89001fd534bca" /><Relationship Type="http://schemas.openxmlformats.org/officeDocument/2006/relationships/slide" Target="/ppt/slides/slide1.xml" Id="Rf048d16f9862430c" /><Relationship Type="http://schemas.openxmlformats.org/officeDocument/2006/relationships/slide" Target="/ppt/slides/slide2.xml" Id="R47b26f0cc8eb47d7" /><Relationship Type="http://schemas.openxmlformats.org/officeDocument/2006/relationships/slide" Target="/ppt/slides/slide3.xml" Id="Ra3bbd3e15f1a43a3" /><Relationship Type="http://schemas.openxmlformats.org/officeDocument/2006/relationships/slide" Target="/ppt/slides/slide4.xml" Id="R1f07a6728ec34990" /><Relationship Type="http://schemas.openxmlformats.org/officeDocument/2006/relationships/slide" Target="/ppt/slides/slide5.xml" Id="Re62ab64a841444c3" /><Relationship Type="http://schemas.openxmlformats.org/officeDocument/2006/relationships/slide" Target="/ppt/slides/slide6.xml" Id="R75e7ab42cf9a446d" /><Relationship Type="http://schemas.openxmlformats.org/officeDocument/2006/relationships/slide" Target="/ppt/slides/slide7.xml" Id="R430cde824b5647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e0e3cd70f49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1a92f24a446cb" /><Relationship Type="http://schemas.openxmlformats.org/officeDocument/2006/relationships/theme" Target="/ppt/slideMasters/theme/theme1.xml" Id="R6b944352ac314d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31a92f24a446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ea9bbc26447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aa575a8204d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ff1ce4ee547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0e9eddbad48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024a8333a4f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30de7342b47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606336ece40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JOSVEEN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JOSVEEN HOLDING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7 799 450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9 375 738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YC Rør AS, Dammenvegen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926 839 497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