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29cc50d3104b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19171bbd7f49a2"/>
  </p:sldMasterIdLst>
  <p:sldIdLst>
    <p:sldId xmlns:r="http://schemas.openxmlformats.org/officeDocument/2006/relationships" id="256" r:id="R05fef30832ea4bf3"/>
    <p:sldId xmlns:r="http://schemas.openxmlformats.org/officeDocument/2006/relationships" id="257" r:id="R05756aeeb1094537"/>
    <p:sldId xmlns:r="http://schemas.openxmlformats.org/officeDocument/2006/relationships" id="258" r:id="R5cc1ab12e1bd48bf"/>
    <p:sldId xmlns:r="http://schemas.openxmlformats.org/officeDocument/2006/relationships" id="259" r:id="Rfabfa01cec4944b1"/>
    <p:sldId xmlns:r="http://schemas.openxmlformats.org/officeDocument/2006/relationships" id="260" r:id="R770a9b85da954c05"/>
    <p:sldId xmlns:r="http://schemas.openxmlformats.org/officeDocument/2006/relationships" id="261" r:id="Rabd65d7e35604d6d"/>
    <p:sldId xmlns:r="http://schemas.openxmlformats.org/officeDocument/2006/relationships" id="262" r:id="R568b0fcb380d4f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9171bbd7f49a2" /><Relationship Type="http://schemas.openxmlformats.org/officeDocument/2006/relationships/slide" Target="/ppt/slides/slide1.xml" Id="R05fef30832ea4bf3" /><Relationship Type="http://schemas.openxmlformats.org/officeDocument/2006/relationships/slide" Target="/ppt/slides/slide2.xml" Id="R05756aeeb1094537" /><Relationship Type="http://schemas.openxmlformats.org/officeDocument/2006/relationships/slide" Target="/ppt/slides/slide3.xml" Id="R5cc1ab12e1bd48bf" /><Relationship Type="http://schemas.openxmlformats.org/officeDocument/2006/relationships/slide" Target="/ppt/slides/slide4.xml" Id="Rfabfa01cec4944b1" /><Relationship Type="http://schemas.openxmlformats.org/officeDocument/2006/relationships/slide" Target="/ppt/slides/slide5.xml" Id="R770a9b85da954c05" /><Relationship Type="http://schemas.openxmlformats.org/officeDocument/2006/relationships/slide" Target="/ppt/slides/slide6.xml" Id="Rabd65d7e35604d6d" /><Relationship Type="http://schemas.openxmlformats.org/officeDocument/2006/relationships/slide" Target="/ppt/slides/slide7.xml" Id="R568b0fcb380d4f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1b7cb4a61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7f7a2e2124917" /><Relationship Type="http://schemas.openxmlformats.org/officeDocument/2006/relationships/theme" Target="/ppt/slideMasters/theme/theme1.xml" Id="R67e79aa9fc73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7f7a2e21249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af5475bc94d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bb0b16538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df708007c45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fd8d8d96c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8da45d4f7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2a2561bf9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d0c5383a5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 CONSULTING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372 412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JOHNSEN-HAGLUND LINN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Markalleen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