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f285fca53604dd1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064e7d2b43f6415b"/>
  </p:sldMasterIdLst>
  <p:sldIdLst>
    <p:sldId xmlns:r="http://schemas.openxmlformats.org/officeDocument/2006/relationships" id="256" r:id="Rf0fb903ce49448df"/>
    <p:sldId xmlns:r="http://schemas.openxmlformats.org/officeDocument/2006/relationships" id="257" r:id="Rdecd4c197d7c4167"/>
    <p:sldId xmlns:r="http://schemas.openxmlformats.org/officeDocument/2006/relationships" id="258" r:id="Rce12d98cbb8945b3"/>
    <p:sldId xmlns:r="http://schemas.openxmlformats.org/officeDocument/2006/relationships" id="259" r:id="R8d93fc5824a54e16"/>
    <p:sldId xmlns:r="http://schemas.openxmlformats.org/officeDocument/2006/relationships" id="260" r:id="Rd0724d00bd094880"/>
    <p:sldId xmlns:r="http://schemas.openxmlformats.org/officeDocument/2006/relationships" id="261" r:id="R38c0e8628ccc4b99"/>
    <p:sldId xmlns:r="http://schemas.openxmlformats.org/officeDocument/2006/relationships" id="262" r:id="R7f144151ff124142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064e7d2b43f6415b" /><Relationship Type="http://schemas.openxmlformats.org/officeDocument/2006/relationships/slide" Target="/ppt/slides/slide1.xml" Id="Rf0fb903ce49448df" /><Relationship Type="http://schemas.openxmlformats.org/officeDocument/2006/relationships/slide" Target="/ppt/slides/slide2.xml" Id="Rdecd4c197d7c4167" /><Relationship Type="http://schemas.openxmlformats.org/officeDocument/2006/relationships/slide" Target="/ppt/slides/slide3.xml" Id="Rce12d98cbb8945b3" /><Relationship Type="http://schemas.openxmlformats.org/officeDocument/2006/relationships/slide" Target="/ppt/slides/slide4.xml" Id="R8d93fc5824a54e16" /><Relationship Type="http://schemas.openxmlformats.org/officeDocument/2006/relationships/slide" Target="/ppt/slides/slide5.xml" Id="Rd0724d00bd094880" /><Relationship Type="http://schemas.openxmlformats.org/officeDocument/2006/relationships/slide" Target="/ppt/slides/slide6.xml" Id="R38c0e8628ccc4b99" /><Relationship Type="http://schemas.openxmlformats.org/officeDocument/2006/relationships/slide" Target="/ppt/slides/slide7.xml" Id="R7f144151ff124142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82a4580875374e77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db2440445234c14" /><Relationship Type="http://schemas.openxmlformats.org/officeDocument/2006/relationships/theme" Target="/ppt/slideMasters/theme/theme1.xml" Id="R040d7d4760d44fa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db2440445234c14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fdab33d08af4876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3bbb4dd4b224cdb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8292503e4f742e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52362d6d4694e47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4d97aff73e048c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95d7694c46d4d1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42a29ca0d44ada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SPIDER CONSULT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SPIDER CONSULT AS ble etablert [år] og holder til i Oslo.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175 185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140 807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109 424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213 918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1 067 257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HAUAN-ZAMORA ANGELA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Hyggeveien 8A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1178 Oslo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926 836 714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SPIDER CONSULT AS</a:t>
            </a:r>
          </a:p>
        </p:txBody>
      </p:sp>
    </p:spTree>
  </p:cSld>
  <p:clrMapOvr>
    <a:masterClrMapping xmlns:a="http://schemas.openxmlformats.org/drawingml/2006/main"/>
  </p:clrMapOvr>
</p:sld>
</file>