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46727bd6b54f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c87e16d5ce4a77"/>
  </p:sldMasterIdLst>
  <p:sldIdLst>
    <p:sldId xmlns:r="http://schemas.openxmlformats.org/officeDocument/2006/relationships" id="256" r:id="Rfc92ea056d5b4e1c"/>
    <p:sldId xmlns:r="http://schemas.openxmlformats.org/officeDocument/2006/relationships" id="257" r:id="Rc2cf0808f8a24813"/>
    <p:sldId xmlns:r="http://schemas.openxmlformats.org/officeDocument/2006/relationships" id="258" r:id="R1cd98cfdaa9440dc"/>
    <p:sldId xmlns:r="http://schemas.openxmlformats.org/officeDocument/2006/relationships" id="259" r:id="R64f74ccbc7a042c0"/>
    <p:sldId xmlns:r="http://schemas.openxmlformats.org/officeDocument/2006/relationships" id="260" r:id="R5fd7c13ea6fe43ba"/>
    <p:sldId xmlns:r="http://schemas.openxmlformats.org/officeDocument/2006/relationships" id="261" r:id="Ra27fe7d12c8c4fa3"/>
    <p:sldId xmlns:r="http://schemas.openxmlformats.org/officeDocument/2006/relationships" id="262" r:id="Rf92075ab849d4e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c87e16d5ce4a77" /><Relationship Type="http://schemas.openxmlformats.org/officeDocument/2006/relationships/slide" Target="/ppt/slides/slide1.xml" Id="Rfc92ea056d5b4e1c" /><Relationship Type="http://schemas.openxmlformats.org/officeDocument/2006/relationships/slide" Target="/ppt/slides/slide2.xml" Id="Rc2cf0808f8a24813" /><Relationship Type="http://schemas.openxmlformats.org/officeDocument/2006/relationships/slide" Target="/ppt/slides/slide3.xml" Id="R1cd98cfdaa9440dc" /><Relationship Type="http://schemas.openxmlformats.org/officeDocument/2006/relationships/slide" Target="/ppt/slides/slide4.xml" Id="R64f74ccbc7a042c0" /><Relationship Type="http://schemas.openxmlformats.org/officeDocument/2006/relationships/slide" Target="/ppt/slides/slide5.xml" Id="R5fd7c13ea6fe43ba" /><Relationship Type="http://schemas.openxmlformats.org/officeDocument/2006/relationships/slide" Target="/ppt/slides/slide6.xml" Id="Ra27fe7d12c8c4fa3" /><Relationship Type="http://schemas.openxmlformats.org/officeDocument/2006/relationships/slide" Target="/ppt/slides/slide7.xml" Id="Rf92075ab849d4e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1f2e2c22994a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eb6858ca6480d" /><Relationship Type="http://schemas.openxmlformats.org/officeDocument/2006/relationships/theme" Target="/ppt/slideMasters/theme/theme1.xml" Id="R74504e855fa44c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2eb6858ca648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8b09bfe3c4d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f369e30854e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8f685414c4f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fcc0aacd64b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7538ea0804e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4a083fecb4f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44879439b4a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ICECREAM EXTREME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ICECREAM EXTREME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3 838 510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3 860 870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LYNGEDAL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5072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926 830 554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