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94e6285a7042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fa25b7bdd74758"/>
  </p:sldMasterIdLst>
  <p:sldIdLst>
    <p:sldId xmlns:r="http://schemas.openxmlformats.org/officeDocument/2006/relationships" id="256" r:id="Rd65c2131cb374067"/>
    <p:sldId xmlns:r="http://schemas.openxmlformats.org/officeDocument/2006/relationships" id="257" r:id="Rde516143d1534cb9"/>
    <p:sldId xmlns:r="http://schemas.openxmlformats.org/officeDocument/2006/relationships" id="258" r:id="R1b2c64a8985e4118"/>
    <p:sldId xmlns:r="http://schemas.openxmlformats.org/officeDocument/2006/relationships" id="259" r:id="Rf59ff607817e446b"/>
    <p:sldId xmlns:r="http://schemas.openxmlformats.org/officeDocument/2006/relationships" id="260" r:id="R7392585c110f4919"/>
    <p:sldId xmlns:r="http://schemas.openxmlformats.org/officeDocument/2006/relationships" id="261" r:id="Ra90efebe4d0e446b"/>
    <p:sldId xmlns:r="http://schemas.openxmlformats.org/officeDocument/2006/relationships" id="262" r:id="R2e95efeaed59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a25b7bdd74758" /><Relationship Type="http://schemas.openxmlformats.org/officeDocument/2006/relationships/slide" Target="/ppt/slides/slide1.xml" Id="Rd65c2131cb374067" /><Relationship Type="http://schemas.openxmlformats.org/officeDocument/2006/relationships/slide" Target="/ppt/slides/slide2.xml" Id="Rde516143d1534cb9" /><Relationship Type="http://schemas.openxmlformats.org/officeDocument/2006/relationships/slide" Target="/ppt/slides/slide3.xml" Id="R1b2c64a8985e4118" /><Relationship Type="http://schemas.openxmlformats.org/officeDocument/2006/relationships/slide" Target="/ppt/slides/slide4.xml" Id="Rf59ff607817e446b" /><Relationship Type="http://schemas.openxmlformats.org/officeDocument/2006/relationships/slide" Target="/ppt/slides/slide5.xml" Id="R7392585c110f4919" /><Relationship Type="http://schemas.openxmlformats.org/officeDocument/2006/relationships/slide" Target="/ppt/slides/slide6.xml" Id="Ra90efebe4d0e446b" /><Relationship Type="http://schemas.openxmlformats.org/officeDocument/2006/relationships/slide" Target="/ppt/slides/slide7.xml" Id="R2e95efeaed59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c58cbbca848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bda6ac3904aae" /><Relationship Type="http://schemas.openxmlformats.org/officeDocument/2006/relationships/theme" Target="/ppt/slideMasters/theme/theme1.xml" Id="R5b940377f895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0bda6ac390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ab005b2d34b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0e8bdee1646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c63e03c03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91d473fb5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9c01d74df48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4f2c6d610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39c0f93a545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SNERTINGDAL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SNERTINGDAL RØRLEGGERBEDRIFT AS ble etablert [år] og holder til i Snertingdal.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6 992 952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1 046 054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4 083 918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6 350 408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HAUGOM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Snertingdalsvegen 1242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2838 Snertingdal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926 826 271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RØRLEGGERBEDRIFT AS</a:t>
            </a:r>
          </a:p>
        </p:txBody>
      </p:sp>
    </p:spTree>
  </p:cSld>
  <p:clrMapOvr>
    <a:masterClrMapping xmlns:a="http://schemas.openxmlformats.org/drawingml/2006/main"/>
  </p:clrMapOvr>
</p:sld>
</file>