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5507ae270741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04e9b90c244d0b"/>
  </p:sldMasterIdLst>
  <p:sldIdLst>
    <p:sldId xmlns:r="http://schemas.openxmlformats.org/officeDocument/2006/relationships" id="256" r:id="Re523d0117bdc41a2"/>
    <p:sldId xmlns:r="http://schemas.openxmlformats.org/officeDocument/2006/relationships" id="257" r:id="R26f44878defe4df8"/>
    <p:sldId xmlns:r="http://schemas.openxmlformats.org/officeDocument/2006/relationships" id="258" r:id="R5f68a92976c24c52"/>
    <p:sldId xmlns:r="http://schemas.openxmlformats.org/officeDocument/2006/relationships" id="259" r:id="R00918226210a4891"/>
    <p:sldId xmlns:r="http://schemas.openxmlformats.org/officeDocument/2006/relationships" id="260" r:id="Raa55064bb1104c9b"/>
    <p:sldId xmlns:r="http://schemas.openxmlformats.org/officeDocument/2006/relationships" id="261" r:id="R2c8120368b0541b2"/>
    <p:sldId xmlns:r="http://schemas.openxmlformats.org/officeDocument/2006/relationships" id="262" r:id="Rd12783951dc34a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04e9b90c244d0b" /><Relationship Type="http://schemas.openxmlformats.org/officeDocument/2006/relationships/slide" Target="/ppt/slides/slide1.xml" Id="Re523d0117bdc41a2" /><Relationship Type="http://schemas.openxmlformats.org/officeDocument/2006/relationships/slide" Target="/ppt/slides/slide2.xml" Id="R26f44878defe4df8" /><Relationship Type="http://schemas.openxmlformats.org/officeDocument/2006/relationships/slide" Target="/ppt/slides/slide3.xml" Id="R5f68a92976c24c52" /><Relationship Type="http://schemas.openxmlformats.org/officeDocument/2006/relationships/slide" Target="/ppt/slides/slide4.xml" Id="R00918226210a4891" /><Relationship Type="http://schemas.openxmlformats.org/officeDocument/2006/relationships/slide" Target="/ppt/slides/slide5.xml" Id="Raa55064bb1104c9b" /><Relationship Type="http://schemas.openxmlformats.org/officeDocument/2006/relationships/slide" Target="/ppt/slides/slide6.xml" Id="R2c8120368b0541b2" /><Relationship Type="http://schemas.openxmlformats.org/officeDocument/2006/relationships/slide" Target="/ppt/slides/slide7.xml" Id="Rd12783951dc34a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5f9417679541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5f3f98eea457a" /><Relationship Type="http://schemas.openxmlformats.org/officeDocument/2006/relationships/theme" Target="/ppt/slideMasters/theme/theme1.xml" Id="R8a60b9d1ef5b44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15f3f98eea45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99dc85e604b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0223cf7cc41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1039047934a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38890cdc44a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18d16d3cb4f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98bc3f43544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77723c3b94e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BERNT DAHL BYGGTJENESTER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DAHL BYGGTJENESTER AS ble etablert [år] og holder til i Spillum.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9 383 479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667 365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575 847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2 336 111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4 476 295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DAHL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Kaskøvegen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7820 Spillum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926 820 826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 DAHL BYGGTJENESTER AS</a:t>
            </a:r>
          </a:p>
        </p:txBody>
      </p:sp>
    </p:spTree>
  </p:cSld>
  <p:clrMapOvr>
    <a:masterClrMapping xmlns:a="http://schemas.openxmlformats.org/drawingml/2006/main"/>
  </p:clrMapOvr>
</p:sld>
</file>