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7259fe20cd49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67b62fea364199"/>
  </p:sldMasterIdLst>
  <p:sldIdLst>
    <p:sldId xmlns:r="http://schemas.openxmlformats.org/officeDocument/2006/relationships" id="256" r:id="Re9fcd88db70a430a"/>
    <p:sldId xmlns:r="http://schemas.openxmlformats.org/officeDocument/2006/relationships" id="257" r:id="R52d58f4e28ec463a"/>
    <p:sldId xmlns:r="http://schemas.openxmlformats.org/officeDocument/2006/relationships" id="258" r:id="Rd0ca902786df44d4"/>
    <p:sldId xmlns:r="http://schemas.openxmlformats.org/officeDocument/2006/relationships" id="259" r:id="Ra570fd0e7b554c5a"/>
    <p:sldId xmlns:r="http://schemas.openxmlformats.org/officeDocument/2006/relationships" id="260" r:id="R2a5cb657dd2d4ae9"/>
    <p:sldId xmlns:r="http://schemas.openxmlformats.org/officeDocument/2006/relationships" id="261" r:id="Re9e78385033a408f"/>
    <p:sldId xmlns:r="http://schemas.openxmlformats.org/officeDocument/2006/relationships" id="262" r:id="Rc3bd95cedb8946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67b62fea364199" /><Relationship Type="http://schemas.openxmlformats.org/officeDocument/2006/relationships/slide" Target="/ppt/slides/slide1.xml" Id="Re9fcd88db70a430a" /><Relationship Type="http://schemas.openxmlformats.org/officeDocument/2006/relationships/slide" Target="/ppt/slides/slide2.xml" Id="R52d58f4e28ec463a" /><Relationship Type="http://schemas.openxmlformats.org/officeDocument/2006/relationships/slide" Target="/ppt/slides/slide3.xml" Id="Rd0ca902786df44d4" /><Relationship Type="http://schemas.openxmlformats.org/officeDocument/2006/relationships/slide" Target="/ppt/slides/slide4.xml" Id="Ra570fd0e7b554c5a" /><Relationship Type="http://schemas.openxmlformats.org/officeDocument/2006/relationships/slide" Target="/ppt/slides/slide5.xml" Id="R2a5cb657dd2d4ae9" /><Relationship Type="http://schemas.openxmlformats.org/officeDocument/2006/relationships/slide" Target="/ppt/slides/slide6.xml" Id="Re9e78385033a408f" /><Relationship Type="http://schemas.openxmlformats.org/officeDocument/2006/relationships/slide" Target="/ppt/slides/slide7.xml" Id="Rc3bd95cedb8946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8ef51b22243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0ddc6abec4558" /><Relationship Type="http://schemas.openxmlformats.org/officeDocument/2006/relationships/theme" Target="/ppt/slideMasters/theme/theme1.xml" Id="Radd3412991f341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80ddc6abec45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2aa83c0d949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423b393724e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e26722281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7781e69174f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8f97eef5349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5c6a7081e4e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12e663dfd4e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GRUNNARBEID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GRUNNARBEID ENTREPRENØR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75 091 463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−1 873 715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−1 305 702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10 902 102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27 427 459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Myhres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7055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926 819 240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