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252e02690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89d9c1afd41e0"/>
  </p:sldMasterIdLst>
  <p:sldIdLst>
    <p:sldId xmlns:r="http://schemas.openxmlformats.org/officeDocument/2006/relationships" id="256" r:id="Rca829c4297914705"/>
    <p:sldId xmlns:r="http://schemas.openxmlformats.org/officeDocument/2006/relationships" id="257" r:id="R400f4098157f48b5"/>
    <p:sldId xmlns:r="http://schemas.openxmlformats.org/officeDocument/2006/relationships" id="258" r:id="Re5727f9fae244a3c"/>
    <p:sldId xmlns:r="http://schemas.openxmlformats.org/officeDocument/2006/relationships" id="259" r:id="R12f1e3b2e6334d94"/>
    <p:sldId xmlns:r="http://schemas.openxmlformats.org/officeDocument/2006/relationships" id="260" r:id="Ra4e5f3f03e6b46c1"/>
    <p:sldId xmlns:r="http://schemas.openxmlformats.org/officeDocument/2006/relationships" id="261" r:id="R928a16c0040949e2"/>
    <p:sldId xmlns:r="http://schemas.openxmlformats.org/officeDocument/2006/relationships" id="262" r:id="Rb01a44927d0144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89d9c1afd41e0" /><Relationship Type="http://schemas.openxmlformats.org/officeDocument/2006/relationships/slide" Target="/ppt/slides/slide1.xml" Id="Rca829c4297914705" /><Relationship Type="http://schemas.openxmlformats.org/officeDocument/2006/relationships/slide" Target="/ppt/slides/slide2.xml" Id="R400f4098157f48b5" /><Relationship Type="http://schemas.openxmlformats.org/officeDocument/2006/relationships/slide" Target="/ppt/slides/slide3.xml" Id="Re5727f9fae244a3c" /><Relationship Type="http://schemas.openxmlformats.org/officeDocument/2006/relationships/slide" Target="/ppt/slides/slide4.xml" Id="R12f1e3b2e6334d94" /><Relationship Type="http://schemas.openxmlformats.org/officeDocument/2006/relationships/slide" Target="/ppt/slides/slide5.xml" Id="Ra4e5f3f03e6b46c1" /><Relationship Type="http://schemas.openxmlformats.org/officeDocument/2006/relationships/slide" Target="/ppt/slides/slide6.xml" Id="R928a16c0040949e2" /><Relationship Type="http://schemas.openxmlformats.org/officeDocument/2006/relationships/slide" Target="/ppt/slides/slide7.xml" Id="Rb01a44927d0144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9c4b78ab9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7b91eaeab40ea" /><Relationship Type="http://schemas.openxmlformats.org/officeDocument/2006/relationships/theme" Target="/ppt/slideMasters/theme/theme1.xml" Id="R6fc6ce920c54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7b91eaeab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6d94e8071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c8e88afee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9e49ca9654f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80a54e15c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1d789b9ff4e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ac73b9f3a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869d0dc6f41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 ENERGY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−462 723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−3 658 960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Tollbodallmenningen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926 811 800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 ENERGY AS</a:t>
            </a:r>
          </a:p>
        </p:txBody>
      </p:sp>
    </p:spTree>
  </p:cSld>
  <p:clrMapOvr>
    <a:masterClrMapping xmlns:a="http://schemas.openxmlformats.org/drawingml/2006/main"/>
  </p:clrMapOvr>
</p:sld>
</file>