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fcba277fcd27480e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7565d40381d343d1"/>
  </p:sldMasterIdLst>
  <p:sldIdLst>
    <p:sldId xmlns:r="http://schemas.openxmlformats.org/officeDocument/2006/relationships" id="256" r:id="R13381b90be1344c1"/>
    <p:sldId xmlns:r="http://schemas.openxmlformats.org/officeDocument/2006/relationships" id="257" r:id="Rc1ad9d5059494570"/>
    <p:sldId xmlns:r="http://schemas.openxmlformats.org/officeDocument/2006/relationships" id="258" r:id="R504ff6a0fbfb4068"/>
    <p:sldId xmlns:r="http://schemas.openxmlformats.org/officeDocument/2006/relationships" id="259" r:id="R98312fa317e947c0"/>
    <p:sldId xmlns:r="http://schemas.openxmlformats.org/officeDocument/2006/relationships" id="260" r:id="Re4a50b44e8ad477b"/>
    <p:sldId xmlns:r="http://schemas.openxmlformats.org/officeDocument/2006/relationships" id="261" r:id="Rc3645c423c36437d"/>
    <p:sldId xmlns:r="http://schemas.openxmlformats.org/officeDocument/2006/relationships" id="262" r:id="R7a0484dfdc1640b2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7565d40381d343d1" /><Relationship Type="http://schemas.openxmlformats.org/officeDocument/2006/relationships/slide" Target="/ppt/slides/slide1.xml" Id="R13381b90be1344c1" /><Relationship Type="http://schemas.openxmlformats.org/officeDocument/2006/relationships/slide" Target="/ppt/slides/slide2.xml" Id="Rc1ad9d5059494570" /><Relationship Type="http://schemas.openxmlformats.org/officeDocument/2006/relationships/slide" Target="/ppt/slides/slide3.xml" Id="R504ff6a0fbfb4068" /><Relationship Type="http://schemas.openxmlformats.org/officeDocument/2006/relationships/slide" Target="/ppt/slides/slide4.xml" Id="R98312fa317e947c0" /><Relationship Type="http://schemas.openxmlformats.org/officeDocument/2006/relationships/slide" Target="/ppt/slides/slide5.xml" Id="Re4a50b44e8ad477b" /><Relationship Type="http://schemas.openxmlformats.org/officeDocument/2006/relationships/slide" Target="/ppt/slides/slide6.xml" Id="Rc3645c423c36437d" /><Relationship Type="http://schemas.openxmlformats.org/officeDocument/2006/relationships/slide" Target="/ppt/slides/slide7.xml" Id="R7a0484dfdc1640b2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b0eb7005f2284f08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3d8277fbeed46a1" /><Relationship Type="http://schemas.openxmlformats.org/officeDocument/2006/relationships/theme" Target="/ppt/slideMasters/theme/theme1.xml" Id="Rf95de19ad020450d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03d8277fbeed46a1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89825a3aa2e458a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29410a840474af7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80ce61726314c33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261d0cc3f1b499a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77fde1101a7406f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bf86482c6204645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6671ecac3104ae8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KLKJ INVEST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KLKJ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KLKJ INVEST AS ble etablert [år] og holder til i Nesttun.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KLKJ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KLKJ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KLKJ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585 000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568 386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546 343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1 575 648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2 099 506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KLKJ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KATARINA LINDØEN-KJELLNES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KLKJ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C/O Katarina Lindøen-Kjellnes, Friggs veg 13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5221 Nesttun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926 807 366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KLKJ INVEST AS</a:t>
            </a:r>
          </a:p>
        </p:txBody>
      </p:sp>
    </p:spTree>
  </p:cSld>
  <p:clrMapOvr>
    <a:masterClrMapping xmlns:a="http://schemas.openxmlformats.org/drawingml/2006/main"/>
  </p:clrMapOvr>
</p:sld>
</file>