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7f75d4580f4c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81aa5c6b224ab4"/>
  </p:sldMasterIdLst>
  <p:sldIdLst>
    <p:sldId xmlns:r="http://schemas.openxmlformats.org/officeDocument/2006/relationships" id="256" r:id="R12cca2524d584106"/>
    <p:sldId xmlns:r="http://schemas.openxmlformats.org/officeDocument/2006/relationships" id="257" r:id="Rd53c0b03e43348fd"/>
    <p:sldId xmlns:r="http://schemas.openxmlformats.org/officeDocument/2006/relationships" id="258" r:id="R6c25deb3ecf64902"/>
    <p:sldId xmlns:r="http://schemas.openxmlformats.org/officeDocument/2006/relationships" id="259" r:id="R00c20bce995b4837"/>
    <p:sldId xmlns:r="http://schemas.openxmlformats.org/officeDocument/2006/relationships" id="260" r:id="R4d0883be421e4ee0"/>
    <p:sldId xmlns:r="http://schemas.openxmlformats.org/officeDocument/2006/relationships" id="261" r:id="Reebc7d60e74443b2"/>
    <p:sldId xmlns:r="http://schemas.openxmlformats.org/officeDocument/2006/relationships" id="262" r:id="R55331569dea940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81aa5c6b224ab4" /><Relationship Type="http://schemas.openxmlformats.org/officeDocument/2006/relationships/slide" Target="/ppt/slides/slide1.xml" Id="R12cca2524d584106" /><Relationship Type="http://schemas.openxmlformats.org/officeDocument/2006/relationships/slide" Target="/ppt/slides/slide2.xml" Id="Rd53c0b03e43348fd" /><Relationship Type="http://schemas.openxmlformats.org/officeDocument/2006/relationships/slide" Target="/ppt/slides/slide3.xml" Id="R6c25deb3ecf64902" /><Relationship Type="http://schemas.openxmlformats.org/officeDocument/2006/relationships/slide" Target="/ppt/slides/slide4.xml" Id="R00c20bce995b4837" /><Relationship Type="http://schemas.openxmlformats.org/officeDocument/2006/relationships/slide" Target="/ppt/slides/slide5.xml" Id="R4d0883be421e4ee0" /><Relationship Type="http://schemas.openxmlformats.org/officeDocument/2006/relationships/slide" Target="/ppt/slides/slide6.xml" Id="Reebc7d60e74443b2" /><Relationship Type="http://schemas.openxmlformats.org/officeDocument/2006/relationships/slide" Target="/ppt/slides/slide7.xml" Id="R55331569dea940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ba00de59ee4d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edcc22946451a" /><Relationship Type="http://schemas.openxmlformats.org/officeDocument/2006/relationships/theme" Target="/ppt/slideMasters/theme/theme1.xml" Id="R5778262f4cee4e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aedcc2294645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9d0c61fb741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668897af642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4d8711e7d4f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b0296484749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b15f5c5e84f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0cf2d1e1840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dd2374f544b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MARCHING ON TOGETHER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MARCHING ON TOGETHER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MARCHING ON TOGETHER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MARCHING ON TOGETHER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MARCHING ON TOGETHER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MARCHING ON TOGETHER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1 298 997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3 937 305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4 418 468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MARCHING ON TOGETHER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VÅGE PAUL ASLE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MARCHING ON TOGETHER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Odins gate 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926 765 752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MARCHING ON TOGETHER AS</a:t>
            </a:r>
          </a:p>
        </p:txBody>
      </p:sp>
    </p:spTree>
  </p:cSld>
  <p:clrMapOvr>
    <a:masterClrMapping xmlns:a="http://schemas.openxmlformats.org/drawingml/2006/main"/>
  </p:clrMapOvr>
</p:sld>
</file>