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c220851f0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7333fccd646d1"/>
  </p:sldMasterIdLst>
  <p:sldIdLst>
    <p:sldId xmlns:r="http://schemas.openxmlformats.org/officeDocument/2006/relationships" id="256" r:id="Rf5ab38e4467e42e0"/>
    <p:sldId xmlns:r="http://schemas.openxmlformats.org/officeDocument/2006/relationships" id="257" r:id="R489665c19acd49ad"/>
    <p:sldId xmlns:r="http://schemas.openxmlformats.org/officeDocument/2006/relationships" id="258" r:id="R3ad21f9b373d48df"/>
    <p:sldId xmlns:r="http://schemas.openxmlformats.org/officeDocument/2006/relationships" id="259" r:id="R2d0d547988004564"/>
    <p:sldId xmlns:r="http://schemas.openxmlformats.org/officeDocument/2006/relationships" id="260" r:id="Ra3f793ea942c47c2"/>
    <p:sldId xmlns:r="http://schemas.openxmlformats.org/officeDocument/2006/relationships" id="261" r:id="R9feb6985e665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7333fccd646d1" /><Relationship Type="http://schemas.openxmlformats.org/officeDocument/2006/relationships/slide" Target="/ppt/slides/slide1.xml" Id="Rf5ab38e4467e42e0" /><Relationship Type="http://schemas.openxmlformats.org/officeDocument/2006/relationships/slide" Target="/ppt/slides/slide2.xml" Id="R489665c19acd49ad" /><Relationship Type="http://schemas.openxmlformats.org/officeDocument/2006/relationships/slide" Target="/ppt/slides/slide3.xml" Id="R3ad21f9b373d48df" /><Relationship Type="http://schemas.openxmlformats.org/officeDocument/2006/relationships/slide" Target="/ppt/slides/slide4.xml" Id="R2d0d547988004564" /><Relationship Type="http://schemas.openxmlformats.org/officeDocument/2006/relationships/slide" Target="/ppt/slides/slide5.xml" Id="Ra3f793ea942c47c2" /><Relationship Type="http://schemas.openxmlformats.org/officeDocument/2006/relationships/slide" Target="/ppt/slides/slide6.xml" Id="R9feb6985e665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05c18cdc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b4317f9446fb" /><Relationship Type="http://schemas.openxmlformats.org/officeDocument/2006/relationships/theme" Target="/ppt/slideMasters/theme/theme1.xml" Id="R8edd071ee8e0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7b4317f94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de6ec71e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3c3f402bd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57083d5c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b3c5cdd8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bee7cc21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592f5375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