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fbed3f1e4840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1b1a395bb84565"/>
  </p:sldMasterIdLst>
  <p:sldIdLst>
    <p:sldId xmlns:r="http://schemas.openxmlformats.org/officeDocument/2006/relationships" id="256" r:id="R2827d916a1c04acf"/>
    <p:sldId xmlns:r="http://schemas.openxmlformats.org/officeDocument/2006/relationships" id="257" r:id="Re6f23b80ad314a13"/>
    <p:sldId xmlns:r="http://schemas.openxmlformats.org/officeDocument/2006/relationships" id="258" r:id="Rb678987362814084"/>
    <p:sldId xmlns:r="http://schemas.openxmlformats.org/officeDocument/2006/relationships" id="259" r:id="Ra904aee702c84ef1"/>
    <p:sldId xmlns:r="http://schemas.openxmlformats.org/officeDocument/2006/relationships" id="260" r:id="R2fbba2dbece24ffa"/>
    <p:sldId xmlns:r="http://schemas.openxmlformats.org/officeDocument/2006/relationships" id="261" r:id="Rcad2619a60fa42e2"/>
    <p:sldId xmlns:r="http://schemas.openxmlformats.org/officeDocument/2006/relationships" id="262" r:id="R4b5b2d23f20e40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b1a395bb84565" /><Relationship Type="http://schemas.openxmlformats.org/officeDocument/2006/relationships/slide" Target="/ppt/slides/slide1.xml" Id="R2827d916a1c04acf" /><Relationship Type="http://schemas.openxmlformats.org/officeDocument/2006/relationships/slide" Target="/ppt/slides/slide2.xml" Id="Re6f23b80ad314a13" /><Relationship Type="http://schemas.openxmlformats.org/officeDocument/2006/relationships/slide" Target="/ppt/slides/slide3.xml" Id="Rb678987362814084" /><Relationship Type="http://schemas.openxmlformats.org/officeDocument/2006/relationships/slide" Target="/ppt/slides/slide4.xml" Id="Ra904aee702c84ef1" /><Relationship Type="http://schemas.openxmlformats.org/officeDocument/2006/relationships/slide" Target="/ppt/slides/slide5.xml" Id="R2fbba2dbece24ffa" /><Relationship Type="http://schemas.openxmlformats.org/officeDocument/2006/relationships/slide" Target="/ppt/slides/slide6.xml" Id="Rcad2619a60fa42e2" /><Relationship Type="http://schemas.openxmlformats.org/officeDocument/2006/relationships/slide" Target="/ppt/slides/slide7.xml" Id="R4b5b2d23f20e40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fafd1f1df46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bd2c05dfc446a" /><Relationship Type="http://schemas.openxmlformats.org/officeDocument/2006/relationships/theme" Target="/ppt/slideMasters/theme/theme1.xml" Id="R301be9603c9c47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8bd2c05dfc44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88fa35a1b42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9c79e4b8a4f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56071fe254a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cd7201eca45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38dc2f4c440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b850528d842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7f92d6d7f4f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 HOLDING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SIDSEL BEATE ISTAD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Sidsel Istad Gjerde, Austteigane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