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c25a788f6c4a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f08f0550bb45db"/>
  </p:sldMasterIdLst>
  <p:sldIdLst>
    <p:sldId xmlns:r="http://schemas.openxmlformats.org/officeDocument/2006/relationships" id="256" r:id="R20c7b2d2791244cf"/>
    <p:sldId xmlns:r="http://schemas.openxmlformats.org/officeDocument/2006/relationships" id="257" r:id="R047d8d76e296432f"/>
    <p:sldId xmlns:r="http://schemas.openxmlformats.org/officeDocument/2006/relationships" id="258" r:id="Rc17513c4aac14ade"/>
    <p:sldId xmlns:r="http://schemas.openxmlformats.org/officeDocument/2006/relationships" id="259" r:id="Ra8e0b3b6e4424d4f"/>
    <p:sldId xmlns:r="http://schemas.openxmlformats.org/officeDocument/2006/relationships" id="260" r:id="R56263e90bf92401d"/>
    <p:sldId xmlns:r="http://schemas.openxmlformats.org/officeDocument/2006/relationships" id="261" r:id="R8bd3ac826fbf49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08f0550bb45db" /><Relationship Type="http://schemas.openxmlformats.org/officeDocument/2006/relationships/slide" Target="/ppt/slides/slide1.xml" Id="R20c7b2d2791244cf" /><Relationship Type="http://schemas.openxmlformats.org/officeDocument/2006/relationships/slide" Target="/ppt/slides/slide2.xml" Id="R047d8d76e296432f" /><Relationship Type="http://schemas.openxmlformats.org/officeDocument/2006/relationships/slide" Target="/ppt/slides/slide3.xml" Id="Rc17513c4aac14ade" /><Relationship Type="http://schemas.openxmlformats.org/officeDocument/2006/relationships/slide" Target="/ppt/slides/slide4.xml" Id="Ra8e0b3b6e4424d4f" /><Relationship Type="http://schemas.openxmlformats.org/officeDocument/2006/relationships/slide" Target="/ppt/slides/slide5.xml" Id="R56263e90bf92401d" /><Relationship Type="http://schemas.openxmlformats.org/officeDocument/2006/relationships/slide" Target="/ppt/slides/slide6.xml" Id="R8bd3ac826fbf49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27595e33140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ba618157644cb" /><Relationship Type="http://schemas.openxmlformats.org/officeDocument/2006/relationships/theme" Target="/ppt/slideMasters/theme/theme1.xml" Id="R19115694021d48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aba618157644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fd525fc1949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3cb76cc7c49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acc714ea84e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da10bf0f440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13b5d1b5d4e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1843105af4f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Sidsel Istad Gjerde, Austteigane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