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4c8208064c46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461255989a4001"/>
  </p:sldMasterIdLst>
  <p:sldIdLst>
    <p:sldId xmlns:r="http://schemas.openxmlformats.org/officeDocument/2006/relationships" id="256" r:id="Rd35dfad50c2b4326"/>
    <p:sldId xmlns:r="http://schemas.openxmlformats.org/officeDocument/2006/relationships" id="257" r:id="R766996dce1c441c0"/>
    <p:sldId xmlns:r="http://schemas.openxmlformats.org/officeDocument/2006/relationships" id="258" r:id="R3a6b8e3c85b44428"/>
    <p:sldId xmlns:r="http://schemas.openxmlformats.org/officeDocument/2006/relationships" id="259" r:id="R2abdf084209d4db5"/>
    <p:sldId xmlns:r="http://schemas.openxmlformats.org/officeDocument/2006/relationships" id="260" r:id="R30f67ed1032f4349"/>
    <p:sldId xmlns:r="http://schemas.openxmlformats.org/officeDocument/2006/relationships" id="261" r:id="Rf447e9e1360942a0"/>
    <p:sldId xmlns:r="http://schemas.openxmlformats.org/officeDocument/2006/relationships" id="262" r:id="R351f3f4fd87943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461255989a4001" /><Relationship Type="http://schemas.openxmlformats.org/officeDocument/2006/relationships/slide" Target="/ppt/slides/slide1.xml" Id="Rd35dfad50c2b4326" /><Relationship Type="http://schemas.openxmlformats.org/officeDocument/2006/relationships/slide" Target="/ppt/slides/slide2.xml" Id="R766996dce1c441c0" /><Relationship Type="http://schemas.openxmlformats.org/officeDocument/2006/relationships/slide" Target="/ppt/slides/slide3.xml" Id="R3a6b8e3c85b44428" /><Relationship Type="http://schemas.openxmlformats.org/officeDocument/2006/relationships/slide" Target="/ppt/slides/slide4.xml" Id="R2abdf084209d4db5" /><Relationship Type="http://schemas.openxmlformats.org/officeDocument/2006/relationships/slide" Target="/ppt/slides/slide5.xml" Id="R30f67ed1032f4349" /><Relationship Type="http://schemas.openxmlformats.org/officeDocument/2006/relationships/slide" Target="/ppt/slides/slide6.xml" Id="Rf447e9e1360942a0" /><Relationship Type="http://schemas.openxmlformats.org/officeDocument/2006/relationships/slide" Target="/ppt/slides/slide7.xml" Id="R351f3f4fd87943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8439afe0242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31eb80d664110" /><Relationship Type="http://schemas.openxmlformats.org/officeDocument/2006/relationships/theme" Target="/ppt/slideMasters/theme/theme1.xml" Id="R2bfe0153f4424c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d31eb80d6641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a1f1d782e4c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b589b9ac844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4d4a600c64f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f00337ddb42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809d44d5645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9baf65ed047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984783d344d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 FINANS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1 121 494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3 481 606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3 486 450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BERGH SVEND EGIL DALHOLT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926 743 651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