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0f5aa1a6bf43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a11cc7269447e1"/>
  </p:sldMasterIdLst>
  <p:sldIdLst>
    <p:sldId xmlns:r="http://schemas.openxmlformats.org/officeDocument/2006/relationships" id="256" r:id="Rdd851bbfdede4d07"/>
    <p:sldId xmlns:r="http://schemas.openxmlformats.org/officeDocument/2006/relationships" id="257" r:id="R95758e92dd864c1c"/>
    <p:sldId xmlns:r="http://schemas.openxmlformats.org/officeDocument/2006/relationships" id="258" r:id="R0cdac9353487439f"/>
    <p:sldId xmlns:r="http://schemas.openxmlformats.org/officeDocument/2006/relationships" id="259" r:id="R7a72c878311e4d08"/>
    <p:sldId xmlns:r="http://schemas.openxmlformats.org/officeDocument/2006/relationships" id="260" r:id="Ra2f68c6a8ec34de6"/>
    <p:sldId xmlns:r="http://schemas.openxmlformats.org/officeDocument/2006/relationships" id="261" r:id="R534881a862854d9e"/>
    <p:sldId xmlns:r="http://schemas.openxmlformats.org/officeDocument/2006/relationships" id="262" r:id="Rcc10ef5c02a042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a11cc7269447e1" /><Relationship Type="http://schemas.openxmlformats.org/officeDocument/2006/relationships/slide" Target="/ppt/slides/slide1.xml" Id="Rdd851bbfdede4d07" /><Relationship Type="http://schemas.openxmlformats.org/officeDocument/2006/relationships/slide" Target="/ppt/slides/slide2.xml" Id="R95758e92dd864c1c" /><Relationship Type="http://schemas.openxmlformats.org/officeDocument/2006/relationships/slide" Target="/ppt/slides/slide3.xml" Id="R0cdac9353487439f" /><Relationship Type="http://schemas.openxmlformats.org/officeDocument/2006/relationships/slide" Target="/ppt/slides/slide4.xml" Id="R7a72c878311e4d08" /><Relationship Type="http://schemas.openxmlformats.org/officeDocument/2006/relationships/slide" Target="/ppt/slides/slide5.xml" Id="Ra2f68c6a8ec34de6" /><Relationship Type="http://schemas.openxmlformats.org/officeDocument/2006/relationships/slide" Target="/ppt/slides/slide6.xml" Id="R534881a862854d9e" /><Relationship Type="http://schemas.openxmlformats.org/officeDocument/2006/relationships/slide" Target="/ppt/slides/slide7.xml" Id="Rcc10ef5c02a042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a1ae3049c147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1cc264add42da" /><Relationship Type="http://schemas.openxmlformats.org/officeDocument/2006/relationships/theme" Target="/ppt/slideMasters/theme/theme1.xml" Id="Rb23c6d18c85c48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01cc264add42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635a326bd43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3143e4d9649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d0bdfba4949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827b42ff94e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3e9eb86ae41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87c4a84ef4f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48e1de0fa41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ACCOUNT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ACCOUNT GROUP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34 896 865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2 103 233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2 040 548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6 197 665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13 095 131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BETTER ADVICE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Kunnskapsparken, Loe bruk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926 732 072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