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29c173a3d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c914a9d2d4c8e"/>
  </p:sldMasterIdLst>
  <p:sldIdLst>
    <p:sldId xmlns:r="http://schemas.openxmlformats.org/officeDocument/2006/relationships" id="256" r:id="Raf48fb4ca42f4a68"/>
    <p:sldId xmlns:r="http://schemas.openxmlformats.org/officeDocument/2006/relationships" id="257" r:id="R486fb90ff28647da"/>
    <p:sldId xmlns:r="http://schemas.openxmlformats.org/officeDocument/2006/relationships" id="258" r:id="R4bcd0d996c1c41a9"/>
    <p:sldId xmlns:r="http://schemas.openxmlformats.org/officeDocument/2006/relationships" id="259" r:id="Re0ba83f7b8d643ad"/>
    <p:sldId xmlns:r="http://schemas.openxmlformats.org/officeDocument/2006/relationships" id="260" r:id="R81540a11cfd04b4f"/>
    <p:sldId xmlns:r="http://schemas.openxmlformats.org/officeDocument/2006/relationships" id="261" r:id="Rde3a40d9b6d5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c914a9d2d4c8e" /><Relationship Type="http://schemas.openxmlformats.org/officeDocument/2006/relationships/slide" Target="/ppt/slides/slide1.xml" Id="Raf48fb4ca42f4a68" /><Relationship Type="http://schemas.openxmlformats.org/officeDocument/2006/relationships/slide" Target="/ppt/slides/slide2.xml" Id="R486fb90ff28647da" /><Relationship Type="http://schemas.openxmlformats.org/officeDocument/2006/relationships/slide" Target="/ppt/slides/slide3.xml" Id="R4bcd0d996c1c41a9" /><Relationship Type="http://schemas.openxmlformats.org/officeDocument/2006/relationships/slide" Target="/ppt/slides/slide4.xml" Id="Re0ba83f7b8d643ad" /><Relationship Type="http://schemas.openxmlformats.org/officeDocument/2006/relationships/slide" Target="/ppt/slides/slide5.xml" Id="R81540a11cfd04b4f" /><Relationship Type="http://schemas.openxmlformats.org/officeDocument/2006/relationships/slide" Target="/ppt/slides/slide6.xml" Id="Rde3a40d9b6d5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4a50b51ab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0fa2b171d4441" /><Relationship Type="http://schemas.openxmlformats.org/officeDocument/2006/relationships/theme" Target="/ppt/slideMasters/theme/theme1.xml" Id="Rc149b7d9613c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0fa2b171d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953db002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bb6e76bf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ccb05a95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7356bf333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d3fdda8b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d870d528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