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e9ca5ebfbd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eaf44ca38d4fed"/>
  </p:sldMasterIdLst>
  <p:sldIdLst>
    <p:sldId xmlns:r="http://schemas.openxmlformats.org/officeDocument/2006/relationships" id="256" r:id="R0e72a7fb308b4528"/>
    <p:sldId xmlns:r="http://schemas.openxmlformats.org/officeDocument/2006/relationships" id="257" r:id="R1ad2b8179c684aab"/>
    <p:sldId xmlns:r="http://schemas.openxmlformats.org/officeDocument/2006/relationships" id="258" r:id="R75258a8777b84477"/>
    <p:sldId xmlns:r="http://schemas.openxmlformats.org/officeDocument/2006/relationships" id="259" r:id="Rdc5f2eb66ba442a1"/>
    <p:sldId xmlns:r="http://schemas.openxmlformats.org/officeDocument/2006/relationships" id="260" r:id="Raa55aa90e7fb45d4"/>
    <p:sldId xmlns:r="http://schemas.openxmlformats.org/officeDocument/2006/relationships" id="261" r:id="R4ceecd2d350f413b"/>
    <p:sldId xmlns:r="http://schemas.openxmlformats.org/officeDocument/2006/relationships" id="262" r:id="R311f3933eb89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eaf44ca38d4fed" /><Relationship Type="http://schemas.openxmlformats.org/officeDocument/2006/relationships/slide" Target="/ppt/slides/slide1.xml" Id="R0e72a7fb308b4528" /><Relationship Type="http://schemas.openxmlformats.org/officeDocument/2006/relationships/slide" Target="/ppt/slides/slide2.xml" Id="R1ad2b8179c684aab" /><Relationship Type="http://schemas.openxmlformats.org/officeDocument/2006/relationships/slide" Target="/ppt/slides/slide3.xml" Id="R75258a8777b84477" /><Relationship Type="http://schemas.openxmlformats.org/officeDocument/2006/relationships/slide" Target="/ppt/slides/slide4.xml" Id="Rdc5f2eb66ba442a1" /><Relationship Type="http://schemas.openxmlformats.org/officeDocument/2006/relationships/slide" Target="/ppt/slides/slide5.xml" Id="Raa55aa90e7fb45d4" /><Relationship Type="http://schemas.openxmlformats.org/officeDocument/2006/relationships/slide" Target="/ppt/slides/slide6.xml" Id="R4ceecd2d350f413b" /><Relationship Type="http://schemas.openxmlformats.org/officeDocument/2006/relationships/slide" Target="/ppt/slides/slide7.xml" Id="R311f3933eb89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1ee8daa8d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e8d4d5bd34989" /><Relationship Type="http://schemas.openxmlformats.org/officeDocument/2006/relationships/theme" Target="/ppt/slideMasters/theme/theme1.xml" Id="R27390fc0cc6a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e8d4d5bd349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c92277495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e824084b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b0fdd6f16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9984a3d54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73713b9f1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fc2e55e0145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622b7217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INVEST-LIA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INVEST-LIA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334 277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393 353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WILLIAM 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Åmotbakken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926 678 906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INVEST-LIA AS</a:t>
            </a:r>
          </a:p>
        </p:txBody>
      </p:sp>
    </p:spTree>
  </p:cSld>
  <p:clrMapOvr>
    <a:masterClrMapping xmlns:a="http://schemas.openxmlformats.org/drawingml/2006/main"/>
  </p:clrMapOvr>
</p:sld>
</file>