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b4a9b467964f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d85c7cd6f1494d"/>
  </p:sldMasterIdLst>
  <p:sldIdLst>
    <p:sldId xmlns:r="http://schemas.openxmlformats.org/officeDocument/2006/relationships" id="256" r:id="R01fe5550dc794571"/>
    <p:sldId xmlns:r="http://schemas.openxmlformats.org/officeDocument/2006/relationships" id="257" r:id="R0883eb2218954c43"/>
    <p:sldId xmlns:r="http://schemas.openxmlformats.org/officeDocument/2006/relationships" id="258" r:id="R5e5624470c4a4c6d"/>
    <p:sldId xmlns:r="http://schemas.openxmlformats.org/officeDocument/2006/relationships" id="259" r:id="R5a69e8aadd574b36"/>
    <p:sldId xmlns:r="http://schemas.openxmlformats.org/officeDocument/2006/relationships" id="260" r:id="Reb89626ce8714dc7"/>
    <p:sldId xmlns:r="http://schemas.openxmlformats.org/officeDocument/2006/relationships" id="261" r:id="R6fcccd467c0642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85c7cd6f1494d" /><Relationship Type="http://schemas.openxmlformats.org/officeDocument/2006/relationships/slide" Target="/ppt/slides/slide1.xml" Id="R01fe5550dc794571" /><Relationship Type="http://schemas.openxmlformats.org/officeDocument/2006/relationships/slide" Target="/ppt/slides/slide2.xml" Id="R0883eb2218954c43" /><Relationship Type="http://schemas.openxmlformats.org/officeDocument/2006/relationships/slide" Target="/ppt/slides/slide3.xml" Id="R5e5624470c4a4c6d" /><Relationship Type="http://schemas.openxmlformats.org/officeDocument/2006/relationships/slide" Target="/ppt/slides/slide4.xml" Id="R5a69e8aadd574b36" /><Relationship Type="http://schemas.openxmlformats.org/officeDocument/2006/relationships/slide" Target="/ppt/slides/slide5.xml" Id="Reb89626ce8714dc7" /><Relationship Type="http://schemas.openxmlformats.org/officeDocument/2006/relationships/slide" Target="/ppt/slides/slide6.xml" Id="R6fcccd467c0642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9f49522ce49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9b76ec6c64126" /><Relationship Type="http://schemas.openxmlformats.org/officeDocument/2006/relationships/theme" Target="/ppt/slideMasters/theme/theme1.xml" Id="R4d3aeb3d8b6c4e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9b76ec6c641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3dbb050c248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5382664484f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d331de13a4f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8950760994b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04d283add4a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b9b23fdc845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INDEKS - NORDEN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INDEKS - NORDEN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−3 390 407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738 607 663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6 043 067 215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6 054 801 624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926 653 016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