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a26f65fc6447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33b864aefb40f4"/>
  </p:sldMasterIdLst>
  <p:sldIdLst>
    <p:sldId xmlns:r="http://schemas.openxmlformats.org/officeDocument/2006/relationships" id="256" r:id="R3eeeb533f95543d4"/>
    <p:sldId xmlns:r="http://schemas.openxmlformats.org/officeDocument/2006/relationships" id="257" r:id="R75f1e9c8a6c04b7e"/>
    <p:sldId xmlns:r="http://schemas.openxmlformats.org/officeDocument/2006/relationships" id="258" r:id="R11ed33f705674e9c"/>
    <p:sldId xmlns:r="http://schemas.openxmlformats.org/officeDocument/2006/relationships" id="259" r:id="Ra2ca144f85884472"/>
    <p:sldId xmlns:r="http://schemas.openxmlformats.org/officeDocument/2006/relationships" id="260" r:id="R06f932dc773e4353"/>
    <p:sldId xmlns:r="http://schemas.openxmlformats.org/officeDocument/2006/relationships" id="261" r:id="R47c3be15a2354280"/>
    <p:sldId xmlns:r="http://schemas.openxmlformats.org/officeDocument/2006/relationships" id="262" r:id="R1125976586a94c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33b864aefb40f4" /><Relationship Type="http://schemas.openxmlformats.org/officeDocument/2006/relationships/slide" Target="/ppt/slides/slide1.xml" Id="R3eeeb533f95543d4" /><Relationship Type="http://schemas.openxmlformats.org/officeDocument/2006/relationships/slide" Target="/ppt/slides/slide2.xml" Id="R75f1e9c8a6c04b7e" /><Relationship Type="http://schemas.openxmlformats.org/officeDocument/2006/relationships/slide" Target="/ppt/slides/slide3.xml" Id="R11ed33f705674e9c" /><Relationship Type="http://schemas.openxmlformats.org/officeDocument/2006/relationships/slide" Target="/ppt/slides/slide4.xml" Id="Ra2ca144f85884472" /><Relationship Type="http://schemas.openxmlformats.org/officeDocument/2006/relationships/slide" Target="/ppt/slides/slide5.xml" Id="R06f932dc773e4353" /><Relationship Type="http://schemas.openxmlformats.org/officeDocument/2006/relationships/slide" Target="/ppt/slides/slide6.xml" Id="R47c3be15a2354280" /><Relationship Type="http://schemas.openxmlformats.org/officeDocument/2006/relationships/slide" Target="/ppt/slides/slide7.xml" Id="R1125976586a94c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355d37770b46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0efa221ff4392" /><Relationship Type="http://schemas.openxmlformats.org/officeDocument/2006/relationships/theme" Target="/ppt/slideMasters/theme/theme1.xml" Id="Rb3197b73c5554d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20efa221ff43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e9f7262484c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7014dc3a246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ac3cd4a034c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6cc5260e848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ae9c0930444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758453d5640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e5222935a4a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DIALEAD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DIALEAD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DIALEAD AS ble etablert [år] og holder til i Vik I Sogn.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DIALEAD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DIALEAD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DIALEAD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2 087 264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3 829 294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DIALEAD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 OPP AS  –  73,4 %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STOP HOLDING AS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REFSHOLT HANNE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 OG FJORDANE FONDET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TOR MARTIN  –  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SOLSTOLEN HOLDING AS  –  3,2 %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DIALEAD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Gro Mykkeltvedt, Seljestokkane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6893 Vik I Sogn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926 627 422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DIALEAD AS</a:t>
            </a:r>
          </a:p>
        </p:txBody>
      </p:sp>
    </p:spTree>
  </p:cSld>
  <p:clrMapOvr>
    <a:masterClrMapping xmlns:a="http://schemas.openxmlformats.org/drawingml/2006/main"/>
  </p:clrMapOvr>
</p:sld>
</file>