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ed8f22aa0a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66110f64f4764"/>
  </p:sldMasterIdLst>
  <p:sldIdLst>
    <p:sldId xmlns:r="http://schemas.openxmlformats.org/officeDocument/2006/relationships" id="256" r:id="R20c312e613bb4010"/>
    <p:sldId xmlns:r="http://schemas.openxmlformats.org/officeDocument/2006/relationships" id="257" r:id="Ra2c2a9328863401e"/>
    <p:sldId xmlns:r="http://schemas.openxmlformats.org/officeDocument/2006/relationships" id="258" r:id="R009341d3ae91414c"/>
    <p:sldId xmlns:r="http://schemas.openxmlformats.org/officeDocument/2006/relationships" id="259" r:id="Rb4327f9913944531"/>
    <p:sldId xmlns:r="http://schemas.openxmlformats.org/officeDocument/2006/relationships" id="260" r:id="Rd6964b64331b4396"/>
    <p:sldId xmlns:r="http://schemas.openxmlformats.org/officeDocument/2006/relationships" id="261" r:id="R45b21ac3cee04274"/>
    <p:sldId xmlns:r="http://schemas.openxmlformats.org/officeDocument/2006/relationships" id="262" r:id="Rfd19343c56df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66110f64f4764" /><Relationship Type="http://schemas.openxmlformats.org/officeDocument/2006/relationships/slide" Target="/ppt/slides/slide1.xml" Id="R20c312e613bb4010" /><Relationship Type="http://schemas.openxmlformats.org/officeDocument/2006/relationships/slide" Target="/ppt/slides/slide2.xml" Id="Ra2c2a9328863401e" /><Relationship Type="http://schemas.openxmlformats.org/officeDocument/2006/relationships/slide" Target="/ppt/slides/slide3.xml" Id="R009341d3ae91414c" /><Relationship Type="http://schemas.openxmlformats.org/officeDocument/2006/relationships/slide" Target="/ppt/slides/slide4.xml" Id="Rb4327f9913944531" /><Relationship Type="http://schemas.openxmlformats.org/officeDocument/2006/relationships/slide" Target="/ppt/slides/slide5.xml" Id="Rd6964b64331b4396" /><Relationship Type="http://schemas.openxmlformats.org/officeDocument/2006/relationships/slide" Target="/ppt/slides/slide6.xml" Id="R45b21ac3cee04274" /><Relationship Type="http://schemas.openxmlformats.org/officeDocument/2006/relationships/slide" Target="/ppt/slides/slide7.xml" Id="Rfd19343c56df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8a953d1fa4a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c095daf94200" /><Relationship Type="http://schemas.openxmlformats.org/officeDocument/2006/relationships/theme" Target="/ppt/slideMasters/theme/theme1.xml" Id="Rbfa4d0494fc6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4c095daf9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63e2ea0d2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75bd7dd0c4e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15964fcda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b5dc1f4ad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d21fc2d23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6e358219a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3f7cc888547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V.H.V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Aleksander Hanssen, Arbeiderveien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