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617829df2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5cd3f99ba4cfb"/>
  </p:sldMasterIdLst>
  <p:sldIdLst>
    <p:sldId xmlns:r="http://schemas.openxmlformats.org/officeDocument/2006/relationships" id="256" r:id="R6fc98cff44bc47e5"/>
    <p:sldId xmlns:r="http://schemas.openxmlformats.org/officeDocument/2006/relationships" id="257" r:id="Rf5edb4749d56464b"/>
    <p:sldId xmlns:r="http://schemas.openxmlformats.org/officeDocument/2006/relationships" id="258" r:id="Rd8271cce0cdd4549"/>
    <p:sldId xmlns:r="http://schemas.openxmlformats.org/officeDocument/2006/relationships" id="259" r:id="Rb91731f7ffc74459"/>
    <p:sldId xmlns:r="http://schemas.openxmlformats.org/officeDocument/2006/relationships" id="260" r:id="R8c8c01bf76fd46df"/>
    <p:sldId xmlns:r="http://schemas.openxmlformats.org/officeDocument/2006/relationships" id="261" r:id="R11506275ad2449cb"/>
    <p:sldId xmlns:r="http://schemas.openxmlformats.org/officeDocument/2006/relationships" id="262" r:id="R5bb468fae9f4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5cd3f99ba4cfb" /><Relationship Type="http://schemas.openxmlformats.org/officeDocument/2006/relationships/slide" Target="/ppt/slides/slide1.xml" Id="R6fc98cff44bc47e5" /><Relationship Type="http://schemas.openxmlformats.org/officeDocument/2006/relationships/slide" Target="/ppt/slides/slide2.xml" Id="Rf5edb4749d56464b" /><Relationship Type="http://schemas.openxmlformats.org/officeDocument/2006/relationships/slide" Target="/ppt/slides/slide3.xml" Id="Rd8271cce0cdd4549" /><Relationship Type="http://schemas.openxmlformats.org/officeDocument/2006/relationships/slide" Target="/ppt/slides/slide4.xml" Id="Rb91731f7ffc74459" /><Relationship Type="http://schemas.openxmlformats.org/officeDocument/2006/relationships/slide" Target="/ppt/slides/slide5.xml" Id="R8c8c01bf76fd46df" /><Relationship Type="http://schemas.openxmlformats.org/officeDocument/2006/relationships/slide" Target="/ppt/slides/slide6.xml" Id="R11506275ad2449cb" /><Relationship Type="http://schemas.openxmlformats.org/officeDocument/2006/relationships/slide" Target="/ppt/slides/slide7.xml" Id="R5bb468fae9f4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6effa840f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f202aec14c3b" /><Relationship Type="http://schemas.openxmlformats.org/officeDocument/2006/relationships/theme" Target="/ppt/slideMasters/theme/theme1.xml" Id="R235c71400772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8f202aec1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8405a029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3c8e28729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92ac48d4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13eb5702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cfc5d91d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4c888fa8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096c69d5b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