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806df8ccdd46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08775b15d479d"/>
  </p:sldMasterIdLst>
  <p:sldIdLst>
    <p:sldId xmlns:r="http://schemas.openxmlformats.org/officeDocument/2006/relationships" id="256" r:id="R95a59b00bd3443f6"/>
    <p:sldId xmlns:r="http://schemas.openxmlformats.org/officeDocument/2006/relationships" id="257" r:id="R707f1af9b7174005"/>
    <p:sldId xmlns:r="http://schemas.openxmlformats.org/officeDocument/2006/relationships" id="258" r:id="Rd6b05c2dfcc04353"/>
    <p:sldId xmlns:r="http://schemas.openxmlformats.org/officeDocument/2006/relationships" id="259" r:id="Rc3c8dd93746043cb"/>
    <p:sldId xmlns:r="http://schemas.openxmlformats.org/officeDocument/2006/relationships" id="260" r:id="Ra070c0267c834bca"/>
    <p:sldId xmlns:r="http://schemas.openxmlformats.org/officeDocument/2006/relationships" id="261" r:id="Rce9ea10e7d4f45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08775b15d479d" /><Relationship Type="http://schemas.openxmlformats.org/officeDocument/2006/relationships/slide" Target="/ppt/slides/slide1.xml" Id="R95a59b00bd3443f6" /><Relationship Type="http://schemas.openxmlformats.org/officeDocument/2006/relationships/slide" Target="/ppt/slides/slide2.xml" Id="R707f1af9b7174005" /><Relationship Type="http://schemas.openxmlformats.org/officeDocument/2006/relationships/slide" Target="/ppt/slides/slide3.xml" Id="Rd6b05c2dfcc04353" /><Relationship Type="http://schemas.openxmlformats.org/officeDocument/2006/relationships/slide" Target="/ppt/slides/slide4.xml" Id="Rc3c8dd93746043cb" /><Relationship Type="http://schemas.openxmlformats.org/officeDocument/2006/relationships/slide" Target="/ppt/slides/slide5.xml" Id="Ra070c0267c834bca" /><Relationship Type="http://schemas.openxmlformats.org/officeDocument/2006/relationships/slide" Target="/ppt/slides/slide6.xml" Id="Rce9ea10e7d4f45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8a5020cd34b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578a45b984890" /><Relationship Type="http://schemas.openxmlformats.org/officeDocument/2006/relationships/theme" Target="/ppt/slideMasters/theme/theme1.xml" Id="R45b82e16a6ee49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e578a45b9848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131cda99640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e95c4379145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aa3f8830843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4d6028d854f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8369baad44e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d5c67be1841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SEUMROF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926 592 408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