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8d507c825240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5ffe4291d84826"/>
  </p:sldMasterIdLst>
  <p:sldIdLst>
    <p:sldId xmlns:r="http://schemas.openxmlformats.org/officeDocument/2006/relationships" id="256" r:id="R5620634c6b6740e4"/>
    <p:sldId xmlns:r="http://schemas.openxmlformats.org/officeDocument/2006/relationships" id="257" r:id="Rfbbf3b6d00e04755"/>
    <p:sldId xmlns:r="http://schemas.openxmlformats.org/officeDocument/2006/relationships" id="258" r:id="R37bd2bc7a8eb4bee"/>
    <p:sldId xmlns:r="http://schemas.openxmlformats.org/officeDocument/2006/relationships" id="259" r:id="R7e64bb19bb9c4749"/>
    <p:sldId xmlns:r="http://schemas.openxmlformats.org/officeDocument/2006/relationships" id="260" r:id="Rf7d51202622d4d97"/>
    <p:sldId xmlns:r="http://schemas.openxmlformats.org/officeDocument/2006/relationships" id="261" r:id="Rb0786f497bc74c0b"/>
    <p:sldId xmlns:r="http://schemas.openxmlformats.org/officeDocument/2006/relationships" id="262" r:id="Rf65eafa1f64945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ffe4291d84826" /><Relationship Type="http://schemas.openxmlformats.org/officeDocument/2006/relationships/slide" Target="/ppt/slides/slide1.xml" Id="R5620634c6b6740e4" /><Relationship Type="http://schemas.openxmlformats.org/officeDocument/2006/relationships/slide" Target="/ppt/slides/slide2.xml" Id="Rfbbf3b6d00e04755" /><Relationship Type="http://schemas.openxmlformats.org/officeDocument/2006/relationships/slide" Target="/ppt/slides/slide3.xml" Id="R37bd2bc7a8eb4bee" /><Relationship Type="http://schemas.openxmlformats.org/officeDocument/2006/relationships/slide" Target="/ppt/slides/slide4.xml" Id="R7e64bb19bb9c4749" /><Relationship Type="http://schemas.openxmlformats.org/officeDocument/2006/relationships/slide" Target="/ppt/slides/slide5.xml" Id="Rf7d51202622d4d97" /><Relationship Type="http://schemas.openxmlformats.org/officeDocument/2006/relationships/slide" Target="/ppt/slides/slide6.xml" Id="Rb0786f497bc74c0b" /><Relationship Type="http://schemas.openxmlformats.org/officeDocument/2006/relationships/slide" Target="/ppt/slides/slide7.xml" Id="Rf65eafa1f64945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26d75139a24c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c1740935040c6" /><Relationship Type="http://schemas.openxmlformats.org/officeDocument/2006/relationships/theme" Target="/ppt/slideMasters/theme/theme1.xml" Id="R4a44d670da51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c1740935040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720d564b04b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e1a4aaa85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895d1081149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b44de415b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38449a74e44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bc4ca2726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0cd2c6f6c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BERGESEN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BERGESEN RØR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4 904 328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1 505 695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Nordahl Griegs vei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926 535 366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RØR AS</a:t>
            </a:r>
          </a:p>
        </p:txBody>
      </p:sp>
    </p:spTree>
  </p:cSld>
  <p:clrMapOvr>
    <a:masterClrMapping xmlns:a="http://schemas.openxmlformats.org/drawingml/2006/main"/>
  </p:clrMapOvr>
</p:sld>
</file>