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387034f154f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d6e79a4895489e"/>
  </p:sldMasterIdLst>
  <p:sldIdLst>
    <p:sldId xmlns:r="http://schemas.openxmlformats.org/officeDocument/2006/relationships" id="256" r:id="R3c2d99fa52544ecf"/>
    <p:sldId xmlns:r="http://schemas.openxmlformats.org/officeDocument/2006/relationships" id="257" r:id="R51427ba4f1694643"/>
    <p:sldId xmlns:r="http://schemas.openxmlformats.org/officeDocument/2006/relationships" id="258" r:id="Rb3a350cd3e4f45e3"/>
    <p:sldId xmlns:r="http://schemas.openxmlformats.org/officeDocument/2006/relationships" id="259" r:id="R630f6bce4eba46fd"/>
    <p:sldId xmlns:r="http://schemas.openxmlformats.org/officeDocument/2006/relationships" id="260" r:id="R5ca61a1800864a1e"/>
    <p:sldId xmlns:r="http://schemas.openxmlformats.org/officeDocument/2006/relationships" id="261" r:id="Ra48436421bc74b5c"/>
    <p:sldId xmlns:r="http://schemas.openxmlformats.org/officeDocument/2006/relationships" id="262" r:id="Raf2a5c0ab31642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6e79a4895489e" /><Relationship Type="http://schemas.openxmlformats.org/officeDocument/2006/relationships/slide" Target="/ppt/slides/slide1.xml" Id="R3c2d99fa52544ecf" /><Relationship Type="http://schemas.openxmlformats.org/officeDocument/2006/relationships/slide" Target="/ppt/slides/slide2.xml" Id="R51427ba4f1694643" /><Relationship Type="http://schemas.openxmlformats.org/officeDocument/2006/relationships/slide" Target="/ppt/slides/slide3.xml" Id="Rb3a350cd3e4f45e3" /><Relationship Type="http://schemas.openxmlformats.org/officeDocument/2006/relationships/slide" Target="/ppt/slides/slide4.xml" Id="R630f6bce4eba46fd" /><Relationship Type="http://schemas.openxmlformats.org/officeDocument/2006/relationships/slide" Target="/ppt/slides/slide5.xml" Id="R5ca61a1800864a1e" /><Relationship Type="http://schemas.openxmlformats.org/officeDocument/2006/relationships/slide" Target="/ppt/slides/slide6.xml" Id="Ra48436421bc74b5c" /><Relationship Type="http://schemas.openxmlformats.org/officeDocument/2006/relationships/slide" Target="/ppt/slides/slide7.xml" Id="Raf2a5c0ab31642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840adcda047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e26c6d5634e39" /><Relationship Type="http://schemas.openxmlformats.org/officeDocument/2006/relationships/theme" Target="/ppt/slideMasters/theme/theme1.xml" Id="R630cda6becb04f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de26c6d5634e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c9d1c218b4e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d4b4b146c42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5a19dfadd42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e2821edbf4b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58598465643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61d1c69ea49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b824891684f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POWERCOUNTING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POWERCOUNTING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7 161 711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2 532 266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3 787 932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INVESTING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 Hansens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926 535 056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