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a18f788fa64e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59ba5365eb4fcf"/>
  </p:sldMasterIdLst>
  <p:sldIdLst>
    <p:sldId xmlns:r="http://schemas.openxmlformats.org/officeDocument/2006/relationships" id="256" r:id="Rc3adf78a4d674e7e"/>
    <p:sldId xmlns:r="http://schemas.openxmlformats.org/officeDocument/2006/relationships" id="257" r:id="R9319a24f3ae743a5"/>
    <p:sldId xmlns:r="http://schemas.openxmlformats.org/officeDocument/2006/relationships" id="258" r:id="R870b1dc8f3fe4de9"/>
    <p:sldId xmlns:r="http://schemas.openxmlformats.org/officeDocument/2006/relationships" id="259" r:id="R49133ed94adb477f"/>
    <p:sldId xmlns:r="http://schemas.openxmlformats.org/officeDocument/2006/relationships" id="260" r:id="R59c45f9ca205454f"/>
    <p:sldId xmlns:r="http://schemas.openxmlformats.org/officeDocument/2006/relationships" id="261" r:id="R4b77c705f6ee45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59ba5365eb4fcf" /><Relationship Type="http://schemas.openxmlformats.org/officeDocument/2006/relationships/slide" Target="/ppt/slides/slide1.xml" Id="Rc3adf78a4d674e7e" /><Relationship Type="http://schemas.openxmlformats.org/officeDocument/2006/relationships/slide" Target="/ppt/slides/slide2.xml" Id="R9319a24f3ae743a5" /><Relationship Type="http://schemas.openxmlformats.org/officeDocument/2006/relationships/slide" Target="/ppt/slides/slide3.xml" Id="R870b1dc8f3fe4de9" /><Relationship Type="http://schemas.openxmlformats.org/officeDocument/2006/relationships/slide" Target="/ppt/slides/slide4.xml" Id="R49133ed94adb477f" /><Relationship Type="http://schemas.openxmlformats.org/officeDocument/2006/relationships/slide" Target="/ppt/slides/slide5.xml" Id="R59c45f9ca205454f" /><Relationship Type="http://schemas.openxmlformats.org/officeDocument/2006/relationships/slide" Target="/ppt/slides/slide6.xml" Id="R4b77c705f6ee45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18a4dab12c45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fa1a94e9b4487" /><Relationship Type="http://schemas.openxmlformats.org/officeDocument/2006/relationships/theme" Target="/ppt/slideMasters/theme/theme1.xml" Id="Rca22a78ae2404d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cfa1a94e9b44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66aee28054f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43ccdf5bf4c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47ad22d3ce48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123c033a749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87d7865dd941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57e3f2e3147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POWERCOUNTING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POWERCOUNTING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POWERCOUNTING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POWERCOUNTING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POWERCOUNTING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POWERCOUNTING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Frida Hansens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926 535 056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POWERCOUNTING AS</a:t>
            </a:r>
          </a:p>
        </p:txBody>
      </p:sp>
    </p:spTree>
  </p:cSld>
  <p:clrMapOvr>
    <a:masterClrMapping xmlns:a="http://schemas.openxmlformats.org/drawingml/2006/main"/>
  </p:clrMapOvr>
</p:sld>
</file>