
<file path=[Content_Types].xml><?xml version="1.0" encoding="utf-8"?>
<Types xmlns="http://schemas.openxmlformats.org/package/2006/content-types">
  <Default Extension="xml" ContentType="application/vnd.openxmlformats-officedocument.presentationml.presentation.main+xml"/>
  <Default Extension="rels" ContentType="application/vnd.openxmlformats-package.relationships+xml"/>
  <Override PartName="/ppt/slideMasters/slideMaster1.xml" ContentType="application/vnd.openxmlformats-officedocument.presentationml.slideMaster+xml"/>
  <Override PartName="/ppt/slideLayouts/slideLayout1.xml" ContentType="application/vnd.openxmlformats-officedocument.presentationml.slideLayout+xml"/>
  <Override PartName="/ppt/slideMasters/theme/theme1.xml" ContentType="application/vnd.openxmlformats-officedocument.theme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</Types>
</file>

<file path=_rels/.rels>&#65279;<?xml version="1.0" encoding="utf-8"?><Relationships xmlns="http://schemas.openxmlformats.org/package/2006/relationships"><Relationship Type="http://schemas.openxmlformats.org/officeDocument/2006/relationships/officeDocument" Target="/ppt/presentation.xml" Id="R8b25f60fc8234ac8" /></Relationships>
</file>

<file path=ppt/presentation.xml><?xml version="1.0" encoding="utf-8"?>
<p:presentation xmlns:p="http://schemas.openxmlformats.org/presentationml/2006/main">
  <p:sldMasterIdLst>
    <p:sldMasterId xmlns:r="http://schemas.openxmlformats.org/officeDocument/2006/relationships" id="2147483648" r:id="R36d7ad7acd164834"/>
  </p:sldMasterIdLst>
  <p:sldIdLst>
    <p:sldId xmlns:r="http://schemas.openxmlformats.org/officeDocument/2006/relationships" id="256" r:id="R18682b61f6db420a"/>
    <p:sldId xmlns:r="http://schemas.openxmlformats.org/officeDocument/2006/relationships" id="257" r:id="R389a08cec00c4093"/>
    <p:sldId xmlns:r="http://schemas.openxmlformats.org/officeDocument/2006/relationships" id="258" r:id="Rccbbeacc1ffe4ec8"/>
    <p:sldId xmlns:r="http://schemas.openxmlformats.org/officeDocument/2006/relationships" id="259" r:id="R62227af6b35c422e"/>
    <p:sldId xmlns:r="http://schemas.openxmlformats.org/officeDocument/2006/relationships" id="260" r:id="R1f5526d5c03d43ae"/>
    <p:sldId xmlns:r="http://schemas.openxmlformats.org/officeDocument/2006/relationships" id="261" r:id="Rbf57c95412964b69"/>
    <p:sldId xmlns:r="http://schemas.openxmlformats.org/officeDocument/2006/relationships" id="262" r:id="Rac797911d4e646ac"/>
  </p:sldIdLst>
  <p:sldSz cx="12192000" cy="6858000"/>
  <p:notesSz cx="6858000" cy="9144000"/>
</p:presentation>
</file>

<file path=ppt/_rels/presentation.xml.rels>&#65279;<?xml version="1.0" encoding="utf-8"?><Relationships xmlns="http://schemas.openxmlformats.org/package/2006/relationships"><Relationship Type="http://schemas.openxmlformats.org/officeDocument/2006/relationships/slideMaster" Target="/ppt/slideMasters/slideMaster1.xml" Id="R36d7ad7acd164834" /><Relationship Type="http://schemas.openxmlformats.org/officeDocument/2006/relationships/slide" Target="/ppt/slides/slide1.xml" Id="R18682b61f6db420a" /><Relationship Type="http://schemas.openxmlformats.org/officeDocument/2006/relationships/slide" Target="/ppt/slides/slide2.xml" Id="R389a08cec00c4093" /><Relationship Type="http://schemas.openxmlformats.org/officeDocument/2006/relationships/slide" Target="/ppt/slides/slide3.xml" Id="Rccbbeacc1ffe4ec8" /><Relationship Type="http://schemas.openxmlformats.org/officeDocument/2006/relationships/slide" Target="/ppt/slides/slide4.xml" Id="R62227af6b35c422e" /><Relationship Type="http://schemas.openxmlformats.org/officeDocument/2006/relationships/slide" Target="/ppt/slides/slide5.xml" Id="R1f5526d5c03d43ae" /><Relationship Type="http://schemas.openxmlformats.org/officeDocument/2006/relationships/slide" Target="/ppt/slides/slide6.xml" Id="Rbf57c95412964b69" /><Relationship Type="http://schemas.openxmlformats.org/officeDocument/2006/relationships/slide" Target="/ppt/slides/slide7.xml" Id="Rac797911d4e646ac" /></Relationships>
</file>

<file path=ppt/slideLayouts/_rels/slideLayout1.xml.rels>&#65279;<?xml version="1.0" encoding="utf-8"?><Relationships xmlns="http://schemas.openxmlformats.org/package/2006/relationships"><Relationship Type="http://schemas.openxmlformats.org/officeDocument/2006/relationships/slideMaster" Target="/ppt/slideMasters/slideMaster1.xml" Id="Re4febf90cf7b432a" /></Relationships>
</file>

<file path=ppt/slideLayouts/slideLayout1.xml><?xml version="1.0" encoding="utf-8"?>
<p:sldLayout xmlns:p="http://schemas.openxmlformats.org/presentationml/2006/main" type="blank" preserve="1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</p:spTree>
  </p:cSld>
  <p:clrMapOvr>
    <a:masterClrMapping xmlns:a="http://schemas.openxmlformats.org/drawingml/2006/main"/>
  </p:clrMapOvr>
</p:sldLayout>
</file>

<file path=ppt/slideMasters/_rels/slideMaster1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13aa50486dc549b1" /><Relationship Type="http://schemas.openxmlformats.org/officeDocument/2006/relationships/theme" Target="/ppt/slideMasters/theme/theme1.xml" Id="R0ca029e5d2a14d3f" /></Relationships>
</file>

<file path=ppt/slideMasters/slideMaster1.xml><?xml version="1.0" encoding="utf-8"?>
<p:sldMaster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xmlns:r="http://schemas.openxmlformats.org/officeDocument/2006/relationships" id="2147483649" r:id="R13aa50486dc549b1"/>
  </p:sldLayoutIdLst>
</p:sldMaster>
</file>

<file path=ppt/slideMasters/theme/theme1.xml><?xml version="1.0" encoding="utf-8"?>
<a:theme xmlns:a="http://schemas.openxmlformats.org/drawingml/2006/main" name="BrainTrust">
  <a:themeElements>
    <a:clrScheme name="Office">
      <a:dk1>
        <a:sysClr val="windowText" lastClr="000000"/>
      </a:dk1>
      <a:lt1>
        <a:sysClr val="window" lastClr="FFFFFF"/>
      </a:lt1>
      <a:dk2>
        <a:srgbClr val="1E3A5F"/>
      </a:dk2>
      <a:lt2>
        <a:srgbClr val="EFF3F7"/>
      </a:lt2>
      <a:accent1>
        <a:srgbClr val="21A366"/>
      </a:accent1>
      <a:accent2>
        <a:srgbClr val="2B579A"/>
      </a:accent2>
      <a:accent3>
        <a:srgbClr val="5B8DEF"/>
      </a:accent3>
      <a:accent4>
        <a:srgbClr val="FF5B24"/>
      </a:accent4>
      <a:accent5>
        <a:srgbClr val="F4B400"/>
      </a:accent5>
      <a:accent6>
        <a:srgbClr val="34D399"/>
      </a:accent6>
      <a:hlink>
        <a:srgbClr val="2563EB"/>
      </a:hlink>
      <a:folHlink>
        <a:srgbClr val="954F72"/>
      </a:folHlink>
    </a:clrScheme>
    <a:fontScheme name="Office">
      <a:majorFont>
        <a:latin typeface="Calibri Light"/>
        <a:ea typeface=""/>
        <a:cs typeface=""/>
      </a:majorFont>
      <a:minorFont>
        <a:latin typeface="Calibri"/>
        <a:ea typeface=""/>
        <a:cs typeface=""/>
      </a:minorFont>
    </a:fontScheme>
    <a:fmtScheme name="Office">
      <a:fillStyleLst>
        <a:solidFill>
          <a:schemeClr val="phClr"/>
        </a:solidFill>
        <a:solidFill>
          <a:schemeClr val="phClr">
            <a:tint val="50000"/>
            <a:satMod val="300000"/>
          </a:schemeClr>
        </a:solidFill>
        <a:solidFill>
          <a:schemeClr val="phClr">
            <a:tint val="30000"/>
            <a:satMod val="350000"/>
          </a:schemeClr>
        </a:solidFill>
      </a:fillStyleLst>
      <a:lnStyleLst>
        <a:ln w="635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1270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1905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</a:lnStyleLst>
      <a:effectStyleLst>
        <a:effectStyle>
          <a:effectLst/>
        </a:effectStyle>
        <a:effectStyle>
          <a:effectLst/>
        </a:effectStyle>
        <a:effectStyle>
          <a:effectLst/>
        </a:effectStyle>
      </a:effectStyleLst>
      <a:bgFillStyleLst>
        <a:solidFill>
          <a:schemeClr val="phClr"/>
        </a:solidFill>
        <a:solidFill>
          <a:schemeClr val="phClr">
            <a:tint val="95000"/>
          </a:schemeClr>
        </a:solidFill>
        <a:solidFill>
          <a:schemeClr val="phClr">
            <a:shade val="80000"/>
          </a:schemeClr>
        </a:solidFill>
      </a:bgFillStyleLst>
    </a:fmtScheme>
  </a:themeElements>
  <a:objectDefaults/>
</a:theme>
</file>

<file path=ppt/slides/_rels/slide1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9e8515f85237436f" /></Relationships>
</file>

<file path=ppt/slides/_rels/slide2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6702eed6946b426b" /></Relationships>
</file>

<file path=ppt/slides/_rels/slide3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8a189b13fd9a42b2" /></Relationships>
</file>

<file path=ppt/slides/_rels/slide4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f12d2e306183417e" /></Relationships>
</file>

<file path=ppt/slides/_rels/slide5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73ea9db929844db5" /></Relationships>
</file>

<file path=ppt/slides/_rels/slide6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c5471b4716a144a0" /></Relationships>
</file>

<file path=ppt/slides/_rels/slide7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779e5b077f854574" /></Relationships>
</file>

<file path=ppt/slides/slide1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ban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0" y="0"/>
            <a:ext cx="12192000" cy="9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3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2200000"/>
            <a:ext cx="10820400" cy="17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5400" b="1" dirty="0">
                <a:solidFill>
                  <a:srgbClr val="1E3A5F"/>
                </a:solidFill>
                <a:latin typeface="Calibri"/>
              </a:rPr>
              <a:t>OLD TJIKKO AS</a:t>
            </a:r>
          </a:p>
        </p:txBody>
      </p:sp>
      <p:sp>
        <p:nvSpPr>
          <p:cNvPr id="4" name="under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395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0" dirty="0">
                <a:solidFill>
                  <a:srgbClr val="5A6B7B"/>
                </a:solidFill>
                <a:latin typeface="Calibri"/>
              </a:rPr>
              <a:t>Bedriftspresentasjon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OLD TJIKKO AS</a:t>
            </a:r>
          </a:p>
        </p:txBody>
      </p:sp>
    </p:spTree>
  </p:cSld>
  <p:clrMapOvr>
    <a:masterClrMapping xmlns:a="http://schemas.openxmlformats.org/drawingml/2006/main"/>
  </p:clrMapOvr>
</p:sld>
</file>

<file path=ppt/slides/slide2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Om oss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OLD TJIKKO AS ble etablert [år] og holder til i Sarpsborg.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[Kort om historikk, verdier og hva som driver dere.]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[Antall ansatte / nøkkeltall.]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OLD TJIKKO AS</a:t>
            </a:r>
          </a:p>
        </p:txBody>
      </p:sp>
    </p:spTree>
  </p:cSld>
  <p:clrMapOvr>
    <a:masterClrMapping xmlns:a="http://schemas.openxmlformats.org/drawingml/2006/main"/>
  </p:clrMapOvr>
</p:sld>
</file>

<file path=ppt/slides/slide3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Våre tjenester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1 – kort beskrivelse]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2 – kort beskrivelse]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3 – kort beskrivelse]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OLD TJIKKO AS</a:t>
            </a:r>
          </a:p>
        </p:txBody>
      </p:sp>
    </p:spTree>
  </p:cSld>
  <p:clrMapOvr>
    <a:masterClrMapping xmlns:a="http://schemas.openxmlformats.org/drawingml/2006/main"/>
  </p:clrMapOvr>
</p:sld>
</file>

<file path=ppt/slides/slide4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Hvorfor velge oss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1 – hva skiller dere ut]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2 – kvalitet/erfaring]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3 – referanser/resultater]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OLD TJIKKO AS</a:t>
            </a:r>
          </a:p>
        </p:txBody>
      </p:sp>
    </p:spTree>
  </p:cSld>
  <p:clrMapOvr>
    <a:masterClrMapping xmlns:a="http://schemas.openxmlformats.org/drawingml/2006/main"/>
  </p:clrMapOvr>
</p:sld>
</file>

<file path=ppt/slides/slide5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Nøkkeltall 2025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Tall i hele kroner – kilde: Regnskapsregisteret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Driftsinntekter:  0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Driftsresultat:  −46 203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Årsresultat:  −171 426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Sum egenkapital:  797 408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Sum eiendeler:  3 189 566 kr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OLD TJIKKO AS</a:t>
            </a:r>
          </a:p>
        </p:txBody>
      </p:sp>
    </p:spTree>
  </p:cSld>
  <p:clrMapOvr>
    <a:masterClrMapping xmlns:a="http://schemas.openxmlformats.org/drawingml/2006/main"/>
  </p:clrMapOvr>
</p:sld>
</file>

<file path=ppt/slides/slide6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Eierskap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Største aksjonærer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JONAS NIKOLAI GRIMSØEN  –  100,0 %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OLD TJIKKO AS</a:t>
            </a:r>
          </a:p>
        </p:txBody>
      </p:sp>
    </p:spTree>
  </p:cSld>
  <p:clrMapOvr>
    <a:masterClrMapping xmlns:a="http://schemas.openxmlformats.org/drawingml/2006/main"/>
  </p:clrMapOvr>
</p:sld>
</file>

<file path=ppt/slides/slide7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Kontakt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Ta gjerne kontakt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Torget 5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1707 Sarpsborg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Org.nr 926 532 995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OLD TJIKKO AS</a:t>
            </a:r>
          </a:p>
        </p:txBody>
      </p:sp>
    </p:spTree>
  </p:cSld>
  <p:clrMapOvr>
    <a:masterClrMapping xmlns:a="http://schemas.openxmlformats.org/drawingml/2006/main"/>
  </p:clrMapOvr>
</p:sld>
</file>