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90e03e8f6a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7d2ede2eb4612"/>
  </p:sldMasterIdLst>
  <p:sldIdLst>
    <p:sldId xmlns:r="http://schemas.openxmlformats.org/officeDocument/2006/relationships" id="256" r:id="R4c5c36182c104944"/>
    <p:sldId xmlns:r="http://schemas.openxmlformats.org/officeDocument/2006/relationships" id="257" r:id="R093536e51aec427c"/>
    <p:sldId xmlns:r="http://schemas.openxmlformats.org/officeDocument/2006/relationships" id="258" r:id="Rf837be5dc3284285"/>
    <p:sldId xmlns:r="http://schemas.openxmlformats.org/officeDocument/2006/relationships" id="259" r:id="R837223864da84c7b"/>
    <p:sldId xmlns:r="http://schemas.openxmlformats.org/officeDocument/2006/relationships" id="260" r:id="Rac5b40c709754059"/>
    <p:sldId xmlns:r="http://schemas.openxmlformats.org/officeDocument/2006/relationships" id="261" r:id="R433f2a19cd12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7d2ede2eb4612" /><Relationship Type="http://schemas.openxmlformats.org/officeDocument/2006/relationships/slide" Target="/ppt/slides/slide1.xml" Id="R4c5c36182c104944" /><Relationship Type="http://schemas.openxmlformats.org/officeDocument/2006/relationships/slide" Target="/ppt/slides/slide2.xml" Id="R093536e51aec427c" /><Relationship Type="http://schemas.openxmlformats.org/officeDocument/2006/relationships/slide" Target="/ppt/slides/slide3.xml" Id="Rf837be5dc3284285" /><Relationship Type="http://schemas.openxmlformats.org/officeDocument/2006/relationships/slide" Target="/ppt/slides/slide4.xml" Id="R837223864da84c7b" /><Relationship Type="http://schemas.openxmlformats.org/officeDocument/2006/relationships/slide" Target="/ppt/slides/slide5.xml" Id="Rac5b40c709754059" /><Relationship Type="http://schemas.openxmlformats.org/officeDocument/2006/relationships/slide" Target="/ppt/slides/slide6.xml" Id="R433f2a19cd12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e4dccb6b7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f6f087a24314" /><Relationship Type="http://schemas.openxmlformats.org/officeDocument/2006/relationships/theme" Target="/ppt/slideMasters/theme/theme1.xml" Id="R9b04109538f4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af6f087a2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65b8a5f43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e31a5b73f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b913215a7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025b527eb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74766ac61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328b1d0a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BRANNKASSESTIFTELSEN MIDT-BUSKERUD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BRANNKASSESTIFTELSEN MIDT-BUSKERUD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77 911 714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246 733 309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262 397 426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926 522 515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