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455280570e4c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1be8930e254cea"/>
  </p:sldMasterIdLst>
  <p:sldIdLst>
    <p:sldId xmlns:r="http://schemas.openxmlformats.org/officeDocument/2006/relationships" id="256" r:id="R0010120ca2734fcb"/>
    <p:sldId xmlns:r="http://schemas.openxmlformats.org/officeDocument/2006/relationships" id="257" r:id="R9e9715c0f5534cd0"/>
    <p:sldId xmlns:r="http://schemas.openxmlformats.org/officeDocument/2006/relationships" id="258" r:id="Rfeae087c3e2c4d6c"/>
    <p:sldId xmlns:r="http://schemas.openxmlformats.org/officeDocument/2006/relationships" id="259" r:id="R7ef511124ce54606"/>
    <p:sldId xmlns:r="http://schemas.openxmlformats.org/officeDocument/2006/relationships" id="260" r:id="Rbbb8eb3910c44222"/>
    <p:sldId xmlns:r="http://schemas.openxmlformats.org/officeDocument/2006/relationships" id="261" r:id="R0825bdacd40a43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1be8930e254cea" /><Relationship Type="http://schemas.openxmlformats.org/officeDocument/2006/relationships/slide" Target="/ppt/slides/slide1.xml" Id="R0010120ca2734fcb" /><Relationship Type="http://schemas.openxmlformats.org/officeDocument/2006/relationships/slide" Target="/ppt/slides/slide2.xml" Id="R9e9715c0f5534cd0" /><Relationship Type="http://schemas.openxmlformats.org/officeDocument/2006/relationships/slide" Target="/ppt/slides/slide3.xml" Id="Rfeae087c3e2c4d6c" /><Relationship Type="http://schemas.openxmlformats.org/officeDocument/2006/relationships/slide" Target="/ppt/slides/slide4.xml" Id="R7ef511124ce54606" /><Relationship Type="http://schemas.openxmlformats.org/officeDocument/2006/relationships/slide" Target="/ppt/slides/slide5.xml" Id="Rbbb8eb3910c44222" /><Relationship Type="http://schemas.openxmlformats.org/officeDocument/2006/relationships/slide" Target="/ppt/slides/slide6.xml" Id="R0825bdacd40a43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387cc6c92f47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e0bfee07243d4" /><Relationship Type="http://schemas.openxmlformats.org/officeDocument/2006/relationships/theme" Target="/ppt/slideMasters/theme/theme1.xml" Id="R0295498225894f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ee0bfee07243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27065f85f4e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5506dfd7e4f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263fa0b9944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400c97c8f4a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26a444cf74a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aac6e74e04f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BRANNKASSESTIFTELSEN MIDT-BUSKERUD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BRANNKASSESTIFTELSEN MIDT-BUSKERUD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BRANNKASSESTIFTELSEN MIDT-BUSKERUD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BRANNKASSESTIFTELSEN MIDT-BUSKERUD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BRANNKASSESTIFTELSEN MIDT-BUSKERUD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BRANNKASSESTIFTELSEN MIDT-BUSKERUD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Vikersundgata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andreas@brannkassestiftelsen.no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www.brannkassestiftelsen.no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926 522 515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BRANNKASSESTIFTELSEN MIDT-BUSKERUD</a:t>
            </a:r>
          </a:p>
        </p:txBody>
      </p:sp>
    </p:spTree>
  </p:cSld>
  <p:clrMapOvr>
    <a:masterClrMapping xmlns:a="http://schemas.openxmlformats.org/drawingml/2006/main"/>
  </p:clrMapOvr>
</p:sld>
</file>