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0f8a7ae6d942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954390fc2d4afd"/>
  </p:sldMasterIdLst>
  <p:sldIdLst>
    <p:sldId xmlns:r="http://schemas.openxmlformats.org/officeDocument/2006/relationships" id="256" r:id="Rd6bdf50156b54e07"/>
    <p:sldId xmlns:r="http://schemas.openxmlformats.org/officeDocument/2006/relationships" id="257" r:id="R0e6f5437a7bf4d53"/>
    <p:sldId xmlns:r="http://schemas.openxmlformats.org/officeDocument/2006/relationships" id="258" r:id="R6c06f458ea874368"/>
    <p:sldId xmlns:r="http://schemas.openxmlformats.org/officeDocument/2006/relationships" id="259" r:id="R4ee1f92e7ba845fd"/>
    <p:sldId xmlns:r="http://schemas.openxmlformats.org/officeDocument/2006/relationships" id="260" r:id="Re1b3c1b72ef64b6d"/>
    <p:sldId xmlns:r="http://schemas.openxmlformats.org/officeDocument/2006/relationships" id="261" r:id="R9254d216cfa94dc2"/>
    <p:sldId xmlns:r="http://schemas.openxmlformats.org/officeDocument/2006/relationships" id="262" r:id="R86f5d254376143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954390fc2d4afd" /><Relationship Type="http://schemas.openxmlformats.org/officeDocument/2006/relationships/slide" Target="/ppt/slides/slide1.xml" Id="Rd6bdf50156b54e07" /><Relationship Type="http://schemas.openxmlformats.org/officeDocument/2006/relationships/slide" Target="/ppt/slides/slide2.xml" Id="R0e6f5437a7bf4d53" /><Relationship Type="http://schemas.openxmlformats.org/officeDocument/2006/relationships/slide" Target="/ppt/slides/slide3.xml" Id="R6c06f458ea874368" /><Relationship Type="http://schemas.openxmlformats.org/officeDocument/2006/relationships/slide" Target="/ppt/slides/slide4.xml" Id="R4ee1f92e7ba845fd" /><Relationship Type="http://schemas.openxmlformats.org/officeDocument/2006/relationships/slide" Target="/ppt/slides/slide5.xml" Id="Re1b3c1b72ef64b6d" /><Relationship Type="http://schemas.openxmlformats.org/officeDocument/2006/relationships/slide" Target="/ppt/slides/slide6.xml" Id="R9254d216cfa94dc2" /><Relationship Type="http://schemas.openxmlformats.org/officeDocument/2006/relationships/slide" Target="/ppt/slides/slide7.xml" Id="R86f5d254376143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5d8fe52f9b424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d938cc89f42e8" /><Relationship Type="http://schemas.openxmlformats.org/officeDocument/2006/relationships/theme" Target="/ppt/slideMasters/theme/theme1.xml" Id="R14728966006c49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fd938cc89f42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8367ca0af54f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08ac40ff144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46832759a44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39ced4131e4f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026f6c0ad4b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e64a7b3d6847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4e03d1f8f41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CR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 BYGG AS ble etablert [år] og holder til i Revetal.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6 779 915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110 983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49 748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721 769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1 697 490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 BYGG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3174 Revetal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926 501 976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 BYGG AS</a:t>
            </a:r>
          </a:p>
        </p:txBody>
      </p:sp>
    </p:spTree>
  </p:cSld>
  <p:clrMapOvr>
    <a:masterClrMapping xmlns:a="http://schemas.openxmlformats.org/drawingml/2006/main"/>
  </p:clrMapOvr>
</p:sld>
</file>